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4F5ABB-22F2-45BE-9ABC-B27732349FDF}">
  <a:tblStyle styleId="{D74F5ABB-22F2-45BE-9ABC-B27732349F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D20CE06-5E1C-45A5-A342-C6626A1B5108}"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58abb5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58abb5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72bee519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72bee519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703cb3a7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703cb3a7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72bee519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72bee519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72bee51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72bee51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72bee51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72bee51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685abcfc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685abcfc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72bee519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72bee519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72bee519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72bee519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72bee519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72bee519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72bee519d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72bee519d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703cb3a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703cb3a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72bee519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72bee519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72bee519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72bee519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572bee519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572bee519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72bee519d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72bee519d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72bee519d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572bee519d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72bee519d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72bee519d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572bee519d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572bee519d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572bee519d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572bee519d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572bee519d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572bee519d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572bee519d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572bee519d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53b51d4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53b51d4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572bee519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572bee519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572bee519d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572bee519d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572bee519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572bee519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572bee519d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572bee519d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572bee519d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572bee519d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572bee519d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572bee519d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572bee519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572bee519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572bee519d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572bee519d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572bee519d_0_9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572bee519d_0_9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572bee519d_0_9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572bee519d_0_9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703cb3a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703cb3a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572bee519d_0_9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572bee519d_0_9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572bee519d_0_9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572bee519d_0_9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572bee519d_0_9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572bee519d_0_9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572bee519d_0_10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572bee519d_0_10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5" name="Shape 3255"/>
        <p:cNvGrpSpPr/>
        <p:nvPr/>
      </p:nvGrpSpPr>
      <p:grpSpPr>
        <a:xfrm>
          <a:off x="0" y="0"/>
          <a:ext cx="0" cy="0"/>
          <a:chOff x="0" y="0"/>
          <a:chExt cx="0" cy="0"/>
        </a:xfrm>
      </p:grpSpPr>
      <p:sp>
        <p:nvSpPr>
          <p:cNvPr id="3256" name="Google Shape;3256;g2572bee519d_0_1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7" name="Google Shape;3257;g2572bee519d_0_1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g2572bee519d_0_1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6" name="Google Shape;3676;g2572bee519d_0_1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4" name="Shape 3844"/>
        <p:cNvGrpSpPr/>
        <p:nvPr/>
      </p:nvGrpSpPr>
      <p:grpSpPr>
        <a:xfrm>
          <a:off x="0" y="0"/>
          <a:ext cx="0" cy="0"/>
          <a:chOff x="0" y="0"/>
          <a:chExt cx="0" cy="0"/>
        </a:xfrm>
      </p:grpSpPr>
      <p:sp>
        <p:nvSpPr>
          <p:cNvPr id="3845" name="Google Shape;3845;g2572bee519d_0_13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6" name="Google Shape;3846;g2572bee519d_0_13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9" name="Shape 4249"/>
        <p:cNvGrpSpPr/>
        <p:nvPr/>
      </p:nvGrpSpPr>
      <p:grpSpPr>
        <a:xfrm>
          <a:off x="0" y="0"/>
          <a:ext cx="0" cy="0"/>
          <a:chOff x="0" y="0"/>
          <a:chExt cx="0" cy="0"/>
        </a:xfrm>
      </p:grpSpPr>
      <p:sp>
        <p:nvSpPr>
          <p:cNvPr id="4250" name="Google Shape;4250;g2572bee519d_0_13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1" name="Google Shape;4251;g2572bee519d_0_13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9" name="Shape 4629"/>
        <p:cNvGrpSpPr/>
        <p:nvPr/>
      </p:nvGrpSpPr>
      <p:grpSpPr>
        <a:xfrm>
          <a:off x="0" y="0"/>
          <a:ext cx="0" cy="0"/>
          <a:chOff x="0" y="0"/>
          <a:chExt cx="0" cy="0"/>
        </a:xfrm>
      </p:grpSpPr>
      <p:sp>
        <p:nvSpPr>
          <p:cNvPr id="4630" name="Google Shape;4630;g2572bee519d_0_13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1" name="Google Shape;4631;g2572bee519d_0_13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5" name="Shape 5055"/>
        <p:cNvGrpSpPr/>
        <p:nvPr/>
      </p:nvGrpSpPr>
      <p:grpSpPr>
        <a:xfrm>
          <a:off x="0" y="0"/>
          <a:ext cx="0" cy="0"/>
          <a:chOff x="0" y="0"/>
          <a:chExt cx="0" cy="0"/>
        </a:xfrm>
      </p:grpSpPr>
      <p:sp>
        <p:nvSpPr>
          <p:cNvPr id="5056" name="Google Shape;5056;g2572bee519d_0_14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7" name="Google Shape;5057;g2572bee519d_0_1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58abb5f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58abb5f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6" name="Shape 5416"/>
        <p:cNvGrpSpPr/>
        <p:nvPr/>
      </p:nvGrpSpPr>
      <p:grpSpPr>
        <a:xfrm>
          <a:off x="0" y="0"/>
          <a:ext cx="0" cy="0"/>
          <a:chOff x="0" y="0"/>
          <a:chExt cx="0" cy="0"/>
        </a:xfrm>
      </p:grpSpPr>
      <p:sp>
        <p:nvSpPr>
          <p:cNvPr id="5417" name="Google Shape;5417;g2572bee519d_0_14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8" name="Google Shape;5418;g2572bee519d_0_14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6" name="Shape 5926"/>
        <p:cNvGrpSpPr/>
        <p:nvPr/>
      </p:nvGrpSpPr>
      <p:grpSpPr>
        <a:xfrm>
          <a:off x="0" y="0"/>
          <a:ext cx="0" cy="0"/>
          <a:chOff x="0" y="0"/>
          <a:chExt cx="0" cy="0"/>
        </a:xfrm>
      </p:grpSpPr>
      <p:sp>
        <p:nvSpPr>
          <p:cNvPr id="5927" name="Google Shape;5927;g2572bee519d_0_15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8" name="Google Shape;5928;g2572bee519d_0_15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6" name="Shape 6546"/>
        <p:cNvGrpSpPr/>
        <p:nvPr/>
      </p:nvGrpSpPr>
      <p:grpSpPr>
        <a:xfrm>
          <a:off x="0" y="0"/>
          <a:ext cx="0" cy="0"/>
          <a:chOff x="0" y="0"/>
          <a:chExt cx="0" cy="0"/>
        </a:xfrm>
      </p:grpSpPr>
      <p:sp>
        <p:nvSpPr>
          <p:cNvPr id="6547" name="Google Shape;6547;g2572bee519d_0_15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8" name="Google Shape;6548;g2572bee519d_0_15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0" name="Shape 7140"/>
        <p:cNvGrpSpPr/>
        <p:nvPr/>
      </p:nvGrpSpPr>
      <p:grpSpPr>
        <a:xfrm>
          <a:off x="0" y="0"/>
          <a:ext cx="0" cy="0"/>
          <a:chOff x="0" y="0"/>
          <a:chExt cx="0" cy="0"/>
        </a:xfrm>
      </p:grpSpPr>
      <p:sp>
        <p:nvSpPr>
          <p:cNvPr id="7141" name="Google Shape;7141;g2572bee519d_0_16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2" name="Google Shape;7142;g2572bee519d_0_16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1" name="Shape 7461"/>
        <p:cNvGrpSpPr/>
        <p:nvPr/>
      </p:nvGrpSpPr>
      <p:grpSpPr>
        <a:xfrm>
          <a:off x="0" y="0"/>
          <a:ext cx="0" cy="0"/>
          <a:chOff x="0" y="0"/>
          <a:chExt cx="0" cy="0"/>
        </a:xfrm>
      </p:grpSpPr>
      <p:sp>
        <p:nvSpPr>
          <p:cNvPr id="7462" name="Google Shape;7462;g2572bee519d_0_16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3" name="Google Shape;7463;g2572bee519d_0_16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9" name="Shape 7769"/>
        <p:cNvGrpSpPr/>
        <p:nvPr/>
      </p:nvGrpSpPr>
      <p:grpSpPr>
        <a:xfrm>
          <a:off x="0" y="0"/>
          <a:ext cx="0" cy="0"/>
          <a:chOff x="0" y="0"/>
          <a:chExt cx="0" cy="0"/>
        </a:xfrm>
      </p:grpSpPr>
      <p:sp>
        <p:nvSpPr>
          <p:cNvPr id="7770" name="Google Shape;7770;g2572bee519d_0_16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1" name="Google Shape;7771;g2572bee519d_0_16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4" name="Shape 7924"/>
        <p:cNvGrpSpPr/>
        <p:nvPr/>
      </p:nvGrpSpPr>
      <p:grpSpPr>
        <a:xfrm>
          <a:off x="0" y="0"/>
          <a:ext cx="0" cy="0"/>
          <a:chOff x="0" y="0"/>
          <a:chExt cx="0" cy="0"/>
        </a:xfrm>
      </p:grpSpPr>
      <p:sp>
        <p:nvSpPr>
          <p:cNvPr id="7925" name="Google Shape;7925;g2572bee519d_0_17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6" name="Google Shape;7926;g2572bee519d_0_17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0" name="Shape 7970"/>
        <p:cNvGrpSpPr/>
        <p:nvPr/>
      </p:nvGrpSpPr>
      <p:grpSpPr>
        <a:xfrm>
          <a:off x="0" y="0"/>
          <a:ext cx="0" cy="0"/>
          <a:chOff x="0" y="0"/>
          <a:chExt cx="0" cy="0"/>
        </a:xfrm>
      </p:grpSpPr>
      <p:sp>
        <p:nvSpPr>
          <p:cNvPr id="7971" name="Google Shape;7971;g2572bee519d_0_17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2" name="Google Shape;7972;g2572bee519d_0_17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6" name="Shape 8186"/>
        <p:cNvGrpSpPr/>
        <p:nvPr/>
      </p:nvGrpSpPr>
      <p:grpSpPr>
        <a:xfrm>
          <a:off x="0" y="0"/>
          <a:ext cx="0" cy="0"/>
          <a:chOff x="0" y="0"/>
          <a:chExt cx="0" cy="0"/>
        </a:xfrm>
      </p:grpSpPr>
      <p:sp>
        <p:nvSpPr>
          <p:cNvPr id="8187" name="Google Shape;8187;g2572bee519d_0_17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8" name="Google Shape;8188;g2572bee519d_0_17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8" name="Shape 8478"/>
        <p:cNvGrpSpPr/>
        <p:nvPr/>
      </p:nvGrpSpPr>
      <p:grpSpPr>
        <a:xfrm>
          <a:off x="0" y="0"/>
          <a:ext cx="0" cy="0"/>
          <a:chOff x="0" y="0"/>
          <a:chExt cx="0" cy="0"/>
        </a:xfrm>
      </p:grpSpPr>
      <p:sp>
        <p:nvSpPr>
          <p:cNvPr id="8479" name="Google Shape;8479;g2572bee519d_0_17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0" name="Google Shape;8480;g2572bee519d_0_17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685abcf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685abcf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9" name="Shape 8749"/>
        <p:cNvGrpSpPr/>
        <p:nvPr/>
      </p:nvGrpSpPr>
      <p:grpSpPr>
        <a:xfrm>
          <a:off x="0" y="0"/>
          <a:ext cx="0" cy="0"/>
          <a:chOff x="0" y="0"/>
          <a:chExt cx="0" cy="0"/>
        </a:xfrm>
      </p:grpSpPr>
      <p:sp>
        <p:nvSpPr>
          <p:cNvPr id="8750" name="Google Shape;8750;g2572bee519d_0_17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1" name="Google Shape;8751;g2572bee519d_0_17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3" name="Shape 9103"/>
        <p:cNvGrpSpPr/>
        <p:nvPr/>
      </p:nvGrpSpPr>
      <p:grpSpPr>
        <a:xfrm>
          <a:off x="0" y="0"/>
          <a:ext cx="0" cy="0"/>
          <a:chOff x="0" y="0"/>
          <a:chExt cx="0" cy="0"/>
        </a:xfrm>
      </p:grpSpPr>
      <p:sp>
        <p:nvSpPr>
          <p:cNvPr id="9104" name="Google Shape;9104;g2572bee519d_0_18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5" name="Google Shape;9105;g2572bee519d_0_18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4" name="Shape 9404"/>
        <p:cNvGrpSpPr/>
        <p:nvPr/>
      </p:nvGrpSpPr>
      <p:grpSpPr>
        <a:xfrm>
          <a:off x="0" y="0"/>
          <a:ext cx="0" cy="0"/>
          <a:chOff x="0" y="0"/>
          <a:chExt cx="0" cy="0"/>
        </a:xfrm>
      </p:grpSpPr>
      <p:sp>
        <p:nvSpPr>
          <p:cNvPr id="9405" name="Google Shape;9405;g2572bee519d_0_18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6" name="Google Shape;9406;g2572bee519d_0_18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58abb5fb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58abb5fb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703cb3a7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703cb3a7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703cb3a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703cb3a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11" name="Google Shape;11;p2"/>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50" name="Google Shape;50;p11"/>
          <p:cNvSpPr txBox="1"/>
          <p:nvPr>
            <p:ph hasCustomPrompt="1" type="title"/>
          </p:nvPr>
        </p:nvSpPr>
        <p:spPr>
          <a:xfrm>
            <a:off x="715100" y="3068600"/>
            <a:ext cx="7713900" cy="15399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55" name="Google Shape;55;p13"/>
          <p:cNvSpPr txBox="1"/>
          <p:nvPr>
            <p:ph hasCustomPrompt="1" type="title"/>
          </p:nvPr>
        </p:nvSpPr>
        <p:spPr>
          <a:xfrm>
            <a:off x="1070650"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1" type="subTitle"/>
          </p:nvPr>
        </p:nvSpPr>
        <p:spPr>
          <a:xfrm>
            <a:off x="1609075"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57" name="Google Shape;57;p13"/>
          <p:cNvSpPr txBox="1"/>
          <p:nvPr>
            <p:ph idx="2"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8" name="Google Shape;58;p13"/>
          <p:cNvSpPr txBox="1"/>
          <p:nvPr>
            <p:ph hasCustomPrompt="1" idx="3" type="title"/>
          </p:nvPr>
        </p:nvSpPr>
        <p:spPr>
          <a:xfrm>
            <a:off x="1070650" y="21035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4" type="subTitle"/>
          </p:nvPr>
        </p:nvSpPr>
        <p:spPr>
          <a:xfrm>
            <a:off x="1609075" y="2103524"/>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0" name="Google Shape;60;p13"/>
          <p:cNvSpPr txBox="1"/>
          <p:nvPr>
            <p:ph hasCustomPrompt="1" idx="5" type="title"/>
          </p:nvPr>
        </p:nvSpPr>
        <p:spPr>
          <a:xfrm>
            <a:off x="1070650" y="28397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6" type="subTitle"/>
          </p:nvPr>
        </p:nvSpPr>
        <p:spPr>
          <a:xfrm>
            <a:off x="1609075" y="28397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2" name="Google Shape;62;p13"/>
          <p:cNvSpPr txBox="1"/>
          <p:nvPr>
            <p:ph hasCustomPrompt="1" idx="7" type="title"/>
          </p:nvPr>
        </p:nvSpPr>
        <p:spPr>
          <a:xfrm>
            <a:off x="1070650" y="35759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8" type="subTitle"/>
          </p:nvPr>
        </p:nvSpPr>
        <p:spPr>
          <a:xfrm>
            <a:off x="1609075" y="35759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4" name="Google Shape;64;p13"/>
          <p:cNvSpPr txBox="1"/>
          <p:nvPr>
            <p:ph hasCustomPrompt="1" idx="9" type="title"/>
          </p:nvPr>
        </p:nvSpPr>
        <p:spPr>
          <a:xfrm>
            <a:off x="4927449"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subTitle"/>
          </p:nvPr>
        </p:nvSpPr>
        <p:spPr>
          <a:xfrm>
            <a:off x="5465950"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6" name="Google Shape;66;p13"/>
          <p:cNvSpPr txBox="1"/>
          <p:nvPr>
            <p:ph hasCustomPrompt="1" idx="14" type="title"/>
          </p:nvPr>
        </p:nvSpPr>
        <p:spPr>
          <a:xfrm>
            <a:off x="4927449" y="2103522"/>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5" type="subTitle"/>
          </p:nvPr>
        </p:nvSpPr>
        <p:spPr>
          <a:xfrm>
            <a:off x="5465950" y="2103519"/>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8" name="Google Shape;68;p13"/>
          <p:cNvSpPr txBox="1"/>
          <p:nvPr>
            <p:ph hasCustomPrompt="1" idx="16" type="title"/>
          </p:nvPr>
        </p:nvSpPr>
        <p:spPr>
          <a:xfrm>
            <a:off x="4927449" y="2839728"/>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7" type="subTitle"/>
          </p:nvPr>
        </p:nvSpPr>
        <p:spPr>
          <a:xfrm>
            <a:off x="5465950" y="2839721"/>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70" name="Google Shape;70;p13"/>
          <p:cNvSpPr txBox="1"/>
          <p:nvPr>
            <p:ph hasCustomPrompt="1" idx="18" type="title"/>
          </p:nvPr>
        </p:nvSpPr>
        <p:spPr>
          <a:xfrm>
            <a:off x="4927449" y="35759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9" type="subTitle"/>
          </p:nvPr>
        </p:nvSpPr>
        <p:spPr>
          <a:xfrm>
            <a:off x="5465950" y="3575916"/>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35825" l="-6643" r="27548" t="13471"/>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75" name="Google Shape;75;p14"/>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76" name="Google Shape;76;p14"/>
          <p:cNvSpPr txBox="1"/>
          <p:nvPr>
            <p:ph idx="2" type="subTitle"/>
          </p:nvPr>
        </p:nvSpPr>
        <p:spPr>
          <a:xfrm>
            <a:off x="715100" y="3965300"/>
            <a:ext cx="5930100" cy="45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2272" l="-19689" r="19690" t="41478"/>
          <a:stretch/>
        </p:blipFill>
        <p:spPr>
          <a:xfrm flipH="1" rot="10800000">
            <a:off x="0" y="-2285"/>
            <a:ext cx="9144000" cy="5148070"/>
          </a:xfrm>
          <a:prstGeom prst="rect">
            <a:avLst/>
          </a:prstGeom>
          <a:noFill/>
          <a:ln>
            <a:noFill/>
          </a:ln>
        </p:spPr>
      </p:pic>
      <p:sp>
        <p:nvSpPr>
          <p:cNvPr id="79" name="Google Shape;79;p15"/>
          <p:cNvSpPr txBox="1"/>
          <p:nvPr>
            <p:ph type="title"/>
          </p:nvPr>
        </p:nvSpPr>
        <p:spPr>
          <a:xfrm>
            <a:off x="715100" y="2259575"/>
            <a:ext cx="4276800" cy="2317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0" name="Google Shape;80;p15"/>
          <p:cNvSpPr txBox="1"/>
          <p:nvPr>
            <p:ph idx="1" type="body"/>
          </p:nvPr>
        </p:nvSpPr>
        <p:spPr>
          <a:xfrm>
            <a:off x="4572000" y="535000"/>
            <a:ext cx="3856500" cy="809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4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lt1"/>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83" name="Google Shape;83;p16"/>
          <p:cNvSpPr txBox="1"/>
          <p:nvPr>
            <p:ph type="title"/>
          </p:nvPr>
        </p:nvSpPr>
        <p:spPr>
          <a:xfrm>
            <a:off x="715100"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4" name="Google Shape;84;p16"/>
          <p:cNvSpPr txBox="1"/>
          <p:nvPr>
            <p:ph idx="1" type="body"/>
          </p:nvPr>
        </p:nvSpPr>
        <p:spPr>
          <a:xfrm>
            <a:off x="715100"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87" name="Google Shape;87;p17"/>
          <p:cNvSpPr txBox="1"/>
          <p:nvPr>
            <p:ph type="title"/>
          </p:nvPr>
        </p:nvSpPr>
        <p:spPr>
          <a:xfrm>
            <a:off x="43022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8" name="Google Shape;88;p17"/>
          <p:cNvSpPr txBox="1"/>
          <p:nvPr>
            <p:ph idx="1" type="body"/>
          </p:nvPr>
        </p:nvSpPr>
        <p:spPr>
          <a:xfrm>
            <a:off x="43022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solidFill>
          <a:schemeClr val="lt1"/>
        </a:solidFill>
      </p:bgPr>
    </p:bg>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91" name="Google Shape;91;p18"/>
          <p:cNvSpPr txBox="1"/>
          <p:nvPr>
            <p:ph type="title"/>
          </p:nvPr>
        </p:nvSpPr>
        <p:spPr>
          <a:xfrm>
            <a:off x="15454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2" name="Google Shape;92;p18"/>
          <p:cNvSpPr txBox="1"/>
          <p:nvPr>
            <p:ph idx="1" type="body"/>
          </p:nvPr>
        </p:nvSpPr>
        <p:spPr>
          <a:xfrm>
            <a:off x="15454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1"/>
        </a:solid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95" name="Google Shape;95;p19"/>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9"/>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7" name="Google Shape;97;p19"/>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9"/>
          <p:cNvSpPr txBox="1"/>
          <p:nvPr>
            <p:ph idx="3" type="subTitle"/>
          </p:nvPr>
        </p:nvSpPr>
        <p:spPr>
          <a:xfrm>
            <a:off x="715100" y="16667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99" name="Google Shape;99;p19"/>
          <p:cNvSpPr txBox="1"/>
          <p:nvPr>
            <p:ph idx="4" type="subTitle"/>
          </p:nvPr>
        </p:nvSpPr>
        <p:spPr>
          <a:xfrm>
            <a:off x="715100" y="29192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1"/>
        </a:solid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03" name="Google Shape;103;p20"/>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05" name="Google Shape;105;p20"/>
          <p:cNvSpPr txBox="1"/>
          <p:nvPr>
            <p:ph idx="2" type="subTitle"/>
          </p:nvPr>
        </p:nvSpPr>
        <p:spPr>
          <a:xfrm>
            <a:off x="7151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6" name="Google Shape;106;p20"/>
          <p:cNvSpPr txBox="1"/>
          <p:nvPr>
            <p:ph idx="3" type="subTitle"/>
          </p:nvPr>
        </p:nvSpPr>
        <p:spPr>
          <a:xfrm>
            <a:off x="3506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20"/>
          <p:cNvSpPr txBox="1"/>
          <p:nvPr>
            <p:ph idx="4" type="subTitle"/>
          </p:nvPr>
        </p:nvSpPr>
        <p:spPr>
          <a:xfrm>
            <a:off x="3506099"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8" name="Google Shape;108;p20"/>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0"/>
          <p:cNvSpPr txBox="1"/>
          <p:nvPr>
            <p:ph idx="6" type="subTitle"/>
          </p:nvPr>
        </p:nvSpPr>
        <p:spPr>
          <a:xfrm>
            <a:off x="62972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b="-40" l="36283" r="-6" t="30"/>
          <a:stretch/>
        </p:blipFill>
        <p:spPr>
          <a:xfrm rot="10800000">
            <a:off x="5864950" y="-3275"/>
            <a:ext cx="3279050" cy="5146775"/>
          </a:xfrm>
          <a:prstGeom prst="rect">
            <a:avLst/>
          </a:prstGeom>
          <a:noFill/>
          <a:ln>
            <a:noFill/>
          </a:ln>
        </p:spPr>
      </p:pic>
      <p:sp>
        <p:nvSpPr>
          <p:cNvPr id="16" name="Google Shape;16;p3"/>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2074250"/>
            <a:ext cx="7708800" cy="1253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6000"/>
              <a:buNone/>
              <a:defRPr sz="70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1"/>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12" name="Google Shape;112;p21"/>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2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14" name="Google Shape;114;p21"/>
          <p:cNvSpPr txBox="1"/>
          <p:nvPr>
            <p:ph idx="2" type="subTitle"/>
          </p:nvPr>
        </p:nvSpPr>
        <p:spPr>
          <a:xfrm>
            <a:off x="7151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5" name="Google Shape;115;p21"/>
          <p:cNvSpPr txBox="1"/>
          <p:nvPr>
            <p:ph idx="3" type="subTitle"/>
          </p:nvPr>
        </p:nvSpPr>
        <p:spPr>
          <a:xfrm>
            <a:off x="3506099"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1"/>
          <p:cNvSpPr txBox="1"/>
          <p:nvPr>
            <p:ph idx="4" type="subTitle"/>
          </p:nvPr>
        </p:nvSpPr>
        <p:spPr>
          <a:xfrm>
            <a:off x="3506099"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7" name="Google Shape;117;p21"/>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21"/>
          <p:cNvSpPr txBox="1"/>
          <p:nvPr>
            <p:ph idx="6" type="subTitle"/>
          </p:nvPr>
        </p:nvSpPr>
        <p:spPr>
          <a:xfrm>
            <a:off x="62972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121" name="Google Shape;121;p22"/>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23" name="Google Shape;123;p22"/>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2"/>
          <p:cNvSpPr txBox="1"/>
          <p:nvPr>
            <p:ph idx="3" type="subTitle"/>
          </p:nvPr>
        </p:nvSpPr>
        <p:spPr>
          <a:xfrm>
            <a:off x="7151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5" name="Google Shape;125;p22"/>
          <p:cNvSpPr txBox="1"/>
          <p:nvPr>
            <p:ph idx="4" type="subTitle"/>
          </p:nvPr>
        </p:nvSpPr>
        <p:spPr>
          <a:xfrm>
            <a:off x="7151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6" name="Google Shape;126;p22"/>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2"/>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2"/>
          <p:cNvSpPr txBox="1"/>
          <p:nvPr>
            <p:ph idx="7" type="subTitle"/>
          </p:nvPr>
        </p:nvSpPr>
        <p:spPr>
          <a:xfrm>
            <a:off x="46483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9" name="Google Shape;129;p22"/>
          <p:cNvSpPr txBox="1"/>
          <p:nvPr>
            <p:ph idx="8" type="subTitle"/>
          </p:nvPr>
        </p:nvSpPr>
        <p:spPr>
          <a:xfrm>
            <a:off x="46483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5100"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3"/>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33" name="Google Shape;133;p23"/>
          <p:cNvSpPr txBox="1"/>
          <p:nvPr>
            <p:ph idx="2" type="subTitle"/>
          </p:nvPr>
        </p:nvSpPr>
        <p:spPr>
          <a:xfrm>
            <a:off x="715100"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3"/>
          <p:cNvSpPr txBox="1"/>
          <p:nvPr>
            <p:ph idx="3" type="subTitle"/>
          </p:nvPr>
        </p:nvSpPr>
        <p:spPr>
          <a:xfrm>
            <a:off x="7151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5" name="Google Shape;135;p23"/>
          <p:cNvSpPr txBox="1"/>
          <p:nvPr>
            <p:ph idx="4" type="subTitle"/>
          </p:nvPr>
        </p:nvSpPr>
        <p:spPr>
          <a:xfrm>
            <a:off x="7151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6" name="Google Shape;136;p23"/>
          <p:cNvSpPr txBox="1"/>
          <p:nvPr>
            <p:ph idx="5" type="subTitle"/>
          </p:nvPr>
        </p:nvSpPr>
        <p:spPr>
          <a:xfrm>
            <a:off x="3355799"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23"/>
          <p:cNvSpPr txBox="1"/>
          <p:nvPr>
            <p:ph idx="6" type="subTitle"/>
          </p:nvPr>
        </p:nvSpPr>
        <p:spPr>
          <a:xfrm>
            <a:off x="3355799"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3"/>
          <p:cNvSpPr txBox="1"/>
          <p:nvPr>
            <p:ph idx="7" type="subTitle"/>
          </p:nvPr>
        </p:nvSpPr>
        <p:spPr>
          <a:xfrm>
            <a:off x="33558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9" name="Google Shape;139;p23"/>
          <p:cNvSpPr txBox="1"/>
          <p:nvPr>
            <p:ph idx="8" type="subTitle"/>
          </p:nvPr>
        </p:nvSpPr>
        <p:spPr>
          <a:xfrm>
            <a:off x="33558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0" name="Google Shape;140;p23"/>
          <p:cNvSpPr txBox="1"/>
          <p:nvPr>
            <p:ph idx="9" type="subTitle"/>
          </p:nvPr>
        </p:nvSpPr>
        <p:spPr>
          <a:xfrm>
            <a:off x="5996501"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3"/>
          <p:cNvSpPr txBox="1"/>
          <p:nvPr>
            <p:ph idx="13" type="subTitle"/>
          </p:nvPr>
        </p:nvSpPr>
        <p:spPr>
          <a:xfrm>
            <a:off x="5996501"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3"/>
          <p:cNvSpPr txBox="1"/>
          <p:nvPr>
            <p:ph idx="14" type="subTitle"/>
          </p:nvPr>
        </p:nvSpPr>
        <p:spPr>
          <a:xfrm>
            <a:off x="5996503"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3" name="Google Shape;143;p23"/>
          <p:cNvSpPr txBox="1"/>
          <p:nvPr>
            <p:ph idx="15" type="subTitle"/>
          </p:nvPr>
        </p:nvSpPr>
        <p:spPr>
          <a:xfrm>
            <a:off x="5996503"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1"/>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46" name="Google Shape;146;p24"/>
          <p:cNvSpPr txBox="1"/>
          <p:nvPr>
            <p:ph hasCustomPrompt="1" type="title"/>
          </p:nvPr>
        </p:nvSpPr>
        <p:spPr>
          <a:xfrm>
            <a:off x="715100" y="9830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7" name="Google Shape;147;p24"/>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4"/>
          <p:cNvSpPr txBox="1"/>
          <p:nvPr>
            <p:ph hasCustomPrompt="1" idx="2" type="title"/>
          </p:nvPr>
        </p:nvSpPr>
        <p:spPr>
          <a:xfrm>
            <a:off x="715100" y="29216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 name="Google Shape;149;p24"/>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lt1"/>
        </a:solidFill>
      </p:bgPr>
    </p:bg>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152" name="Google Shape;152;p2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53" name="Google Shape;153;p25"/>
          <p:cNvSpPr txBox="1"/>
          <p:nvPr>
            <p:ph hasCustomPrompt="1" idx="2" type="title"/>
          </p:nvPr>
        </p:nvSpPr>
        <p:spPr>
          <a:xfrm>
            <a:off x="7151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5"/>
          <p:cNvSpPr txBox="1"/>
          <p:nvPr>
            <p:ph idx="3" type="subTitle"/>
          </p:nvPr>
        </p:nvSpPr>
        <p:spPr>
          <a:xfrm>
            <a:off x="7151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6" name="Google Shape;156;p25"/>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5"/>
          <p:cNvSpPr txBox="1"/>
          <p:nvPr>
            <p:ph idx="5" type="subTitle"/>
          </p:nvPr>
        </p:nvSpPr>
        <p:spPr>
          <a:xfrm>
            <a:off x="46483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8" name="Google Shape;158;p25"/>
          <p:cNvSpPr txBox="1"/>
          <p:nvPr>
            <p:ph hasCustomPrompt="1" idx="6" type="title"/>
          </p:nvPr>
        </p:nvSpPr>
        <p:spPr>
          <a:xfrm>
            <a:off x="46483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64" name="Google Shape;164;p27"/>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solidFill>
          <a:schemeClr val="lt1"/>
        </a:solidFill>
      </p:bgPr>
    </p:bg>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1170" l="-6643" r="27548" t="-11183"/>
          <a:stretch/>
        </p:blipFill>
        <p:spPr>
          <a:xfrm>
            <a:off x="5819050" y="0"/>
            <a:ext cx="3324950" cy="5143500"/>
          </a:xfrm>
          <a:prstGeom prst="rect">
            <a:avLst/>
          </a:prstGeom>
          <a:noFill/>
          <a:ln>
            <a:noFill/>
          </a:ln>
        </p:spPr>
      </p:pic>
      <p:sp>
        <p:nvSpPr>
          <p:cNvPr id="167" name="Google Shape;167;p28"/>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171" name="Google Shape;171;p2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3" name="Google Shape;173;p29"/>
          <p:cNvSpPr txBox="1"/>
          <p:nvPr/>
        </p:nvSpPr>
        <p:spPr>
          <a:xfrm>
            <a:off x="4571863" y="2278000"/>
            <a:ext cx="2683800" cy="49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1"/>
        </a:solidFill>
      </p:bgPr>
    </p:bg>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35825" l="-6643" r="27548" t="13471"/>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b="-108521" l="-235242" r="44460" t="44962"/>
          <a:stretch/>
        </p:blipFill>
        <p:spPr>
          <a:xfrm flipH="1" rot="10800000">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41635" l="174697" r="177064" t="-83399"/>
          <a:stretch/>
        </p:blipFill>
        <p:spPr>
          <a:xfrm>
            <a:off x="1325" y="-1637"/>
            <a:ext cx="9141450" cy="5146775"/>
          </a:xfrm>
          <a:prstGeom prst="rect">
            <a:avLst/>
          </a:prstGeom>
          <a:noFill/>
          <a:ln>
            <a:noFill/>
          </a:ln>
        </p:spPr>
      </p:pic>
      <p:sp>
        <p:nvSpPr>
          <p:cNvPr id="21" name="Google Shape;21;p4"/>
          <p:cNvSpPr txBox="1"/>
          <p:nvPr>
            <p:ph type="title"/>
          </p:nvPr>
        </p:nvSpPr>
        <p:spPr>
          <a:xfrm>
            <a:off x="715100" y="535000"/>
            <a:ext cx="3856800" cy="948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2" name="Google Shape;22;p4"/>
          <p:cNvSpPr txBox="1"/>
          <p:nvPr>
            <p:ph idx="1" type="body"/>
          </p:nvPr>
        </p:nvSpPr>
        <p:spPr>
          <a:xfrm>
            <a:off x="715100" y="1636300"/>
            <a:ext cx="3856800" cy="18948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23" name="Google Shape;23;p4"/>
          <p:cNvSpPr/>
          <p:nvPr>
            <p:ph idx="2" type="pic"/>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6811" l="-55210" r="55209" t="50562"/>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84" name="Shape 184"/>
        <p:cNvGrpSpPr/>
        <p:nvPr/>
      </p:nvGrpSpPr>
      <p:grpSpPr>
        <a:xfrm>
          <a:off x="0" y="0"/>
          <a:ext cx="0" cy="0"/>
          <a:chOff x="0" y="0"/>
          <a:chExt cx="0" cy="0"/>
        </a:xfrm>
      </p:grpSpPr>
      <p:sp>
        <p:nvSpPr>
          <p:cNvPr id="185" name="Google Shape;185;p3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26" name="Google Shape;26;p5"/>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8" name="Google Shape;28;p5"/>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31" name="Google Shape;31;p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34585" l="130683" r="175247" t="-50527"/>
          <a:stretch/>
        </p:blipFill>
        <p:spPr>
          <a:xfrm>
            <a:off x="1325" y="-1637"/>
            <a:ext cx="9141450" cy="5146775"/>
          </a:xfrm>
          <a:prstGeom prst="rect">
            <a:avLst/>
          </a:prstGeom>
          <a:noFill/>
          <a:ln>
            <a:noFill/>
          </a:ln>
        </p:spPr>
      </p:pic>
      <p:sp>
        <p:nvSpPr>
          <p:cNvPr id="34" name="Google Shape;34;p7"/>
          <p:cNvSpPr txBox="1"/>
          <p:nvPr>
            <p:ph type="title"/>
          </p:nvPr>
        </p:nvSpPr>
        <p:spPr>
          <a:xfrm>
            <a:off x="715100" y="535000"/>
            <a:ext cx="3856800" cy="954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35" name="Google Shape;35;p7"/>
          <p:cNvSpPr txBox="1"/>
          <p:nvPr>
            <p:ph idx="1" type="body"/>
          </p:nvPr>
        </p:nvSpPr>
        <p:spPr>
          <a:xfrm>
            <a:off x="715100" y="1641400"/>
            <a:ext cx="3856800" cy="7263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36" name="Google Shape;36;p7"/>
          <p:cNvSpPr/>
          <p:nvPr>
            <p:ph idx="2" type="pic"/>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39" name="Google Shape;39;p8"/>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42" name="Google Shape;42;p9"/>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9"/>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15100" y="4059800"/>
            <a:ext cx="7713600" cy="548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4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p:txBody>
      </p:sp>
      <p:sp>
        <p:nvSpPr>
          <p:cNvPr id="7" name="Google Shape;7;p1"/>
          <p:cNvSpPr txBox="1"/>
          <p:nvPr>
            <p:ph idx="1" type="body"/>
          </p:nvPr>
        </p:nvSpPr>
        <p:spPr>
          <a:xfrm>
            <a:off x="715100" y="1083700"/>
            <a:ext cx="7713900" cy="35247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0" name="Shape 180"/>
        <p:cNvGrpSpPr/>
        <p:nvPr/>
      </p:nvGrpSpPr>
      <p:grpSpPr>
        <a:xfrm>
          <a:off x="0" y="0"/>
          <a:ext cx="0" cy="0"/>
          <a:chOff x="0" y="0"/>
          <a:chExt cx="0" cy="0"/>
        </a:xfrm>
      </p:grpSpPr>
      <p:sp>
        <p:nvSpPr>
          <p:cNvPr id="181" name="Google Shape;181;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1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10.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1.jpg"/><Relationship Id="rId4" Type="http://schemas.openxmlformats.org/officeDocument/2006/relationships/image" Target="../media/image23.jpg"/><Relationship Id="rId5"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4" Type="http://schemas.openxmlformats.org/officeDocument/2006/relationships/image" Target="../media/image17.png"/><Relationship Id="rId5" Type="http://schemas.openxmlformats.org/officeDocument/2006/relationships/image" Target="../media/image1.png"/><Relationship Id="rId6"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Alexandria" TargetMode="External"/><Relationship Id="rId4" Type="http://schemas.openxmlformats.org/officeDocument/2006/relationships/hyperlink" Target="https://fonts.google.com/specimen/Albert+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2.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6.png"/><Relationship Id="rId14" Type="http://schemas.openxmlformats.org/officeDocument/2006/relationships/image" Target="../media/image6.png"/><Relationship Id="rId17" Type="http://schemas.openxmlformats.org/officeDocument/2006/relationships/image" Target="../media/image8.png"/><Relationship Id="rId16"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2.xml"/><Relationship Id="rId3" Type="http://schemas.openxmlformats.org/officeDocument/2006/relationships/hyperlink" Target="http://bit.ly/2PfT4lq" TargetMode="Externa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Funnel</a:t>
            </a:r>
            <a:endParaRPr/>
          </a:p>
        </p:txBody>
      </p:sp>
      <p:sp>
        <p:nvSpPr>
          <p:cNvPr id="191" name="Google Shape;191;p35"/>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is where your </a:t>
            </a:r>
            <a:r>
              <a:rPr b="1" lang="en"/>
              <a:t>presentation begins</a:t>
            </a:r>
            <a:endParaRPr b="1"/>
          </a:p>
        </p:txBody>
      </p:sp>
      <p:cxnSp>
        <p:nvCxnSpPr>
          <p:cNvPr id="192" name="Google Shape;192;p3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p:nvPr>
            <p:ph idx="4294967295" type="subTitle"/>
          </p:nvPr>
        </p:nvSpPr>
        <p:spPr>
          <a:xfrm>
            <a:off x="715100"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Age</a:t>
            </a:r>
            <a:endParaRPr/>
          </a:p>
          <a:p>
            <a:pPr indent="-213359" lvl="0" marL="274320" rtl="0" algn="l">
              <a:spcBef>
                <a:spcPts val="0"/>
              </a:spcBef>
              <a:spcAft>
                <a:spcPts val="0"/>
              </a:spcAft>
              <a:buClr>
                <a:schemeClr val="lt2"/>
              </a:buClr>
              <a:buSzPts val="1200"/>
              <a:buChar char="■"/>
            </a:pPr>
            <a:r>
              <a:rPr lang="en"/>
              <a:t>Gender</a:t>
            </a:r>
            <a:endParaRPr/>
          </a:p>
          <a:p>
            <a:pPr indent="-213359" lvl="0" marL="274320" rtl="0" algn="l">
              <a:spcBef>
                <a:spcPts val="0"/>
              </a:spcBef>
              <a:spcAft>
                <a:spcPts val="0"/>
              </a:spcAft>
              <a:buClr>
                <a:schemeClr val="lt2"/>
              </a:buClr>
              <a:buSzPts val="1200"/>
              <a:buChar char="■"/>
            </a:pPr>
            <a:r>
              <a:rPr lang="en"/>
              <a:t>Location</a:t>
            </a:r>
            <a:endParaRPr/>
          </a:p>
          <a:p>
            <a:pPr indent="-213359" lvl="0" marL="274320" rtl="0" algn="l">
              <a:spcBef>
                <a:spcPts val="0"/>
              </a:spcBef>
              <a:spcAft>
                <a:spcPts val="0"/>
              </a:spcAft>
              <a:buClr>
                <a:schemeClr val="lt2"/>
              </a:buClr>
              <a:buSzPts val="1200"/>
              <a:buChar char="■"/>
            </a:pPr>
            <a:r>
              <a:rPr lang="en"/>
              <a:t>Occupation</a:t>
            </a:r>
            <a:endParaRPr/>
          </a:p>
          <a:p>
            <a:pPr indent="-213359" lvl="0" marL="274320" rtl="0" algn="l">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p:nvPr>
            <p:ph idx="4294967295" type="subTitle"/>
          </p:nvPr>
        </p:nvSpPr>
        <p:spPr>
          <a:xfrm>
            <a:off x="2643574"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Interests, hobbies </a:t>
            </a:r>
            <a:endParaRPr/>
          </a:p>
          <a:p>
            <a:pPr indent="-213359" lvl="0" marL="274320" rtl="0" algn="l">
              <a:spcBef>
                <a:spcPts val="0"/>
              </a:spcBef>
              <a:spcAft>
                <a:spcPts val="0"/>
              </a:spcAft>
              <a:buClr>
                <a:schemeClr val="lt2"/>
              </a:buClr>
              <a:buSzPts val="1200"/>
              <a:buChar char="■"/>
            </a:pPr>
            <a:r>
              <a:rPr lang="en"/>
              <a:t>Values and beliefs </a:t>
            </a:r>
            <a:endParaRPr/>
          </a:p>
          <a:p>
            <a:pPr indent="-213359" lvl="0" marL="274320" rtl="0" algn="l">
              <a:spcBef>
                <a:spcPts val="0"/>
              </a:spcBef>
              <a:spcAft>
                <a:spcPts val="0"/>
              </a:spcAft>
              <a:buClr>
                <a:schemeClr val="lt2"/>
              </a:buClr>
              <a:buSzPts val="1200"/>
              <a:buChar char="■"/>
            </a:pPr>
            <a:r>
              <a:rPr lang="en"/>
              <a:t>Lifestyle choices </a:t>
            </a:r>
            <a:endParaRPr/>
          </a:p>
          <a:p>
            <a:pPr indent="-213359" lvl="0" marL="274320" rtl="0" algn="l">
              <a:spcBef>
                <a:spcPts val="0"/>
              </a:spcBef>
              <a:spcAft>
                <a:spcPts val="0"/>
              </a:spcAft>
              <a:buClr>
                <a:schemeClr val="lt2"/>
              </a:buClr>
              <a:buSzPts val="1200"/>
              <a:buChar char="■"/>
            </a:pPr>
            <a:r>
              <a:rPr lang="en"/>
              <a:t>Personality traits </a:t>
            </a:r>
            <a:endParaRPr/>
          </a:p>
          <a:p>
            <a:pPr indent="-213359" lvl="0" marL="274320" rtl="0" algn="l">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p:nvPr>
            <p:ph idx="4294967295" type="subTitle"/>
          </p:nvPr>
        </p:nvSpPr>
        <p:spPr>
          <a:xfrm>
            <a:off x="4572048"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Buying habits</a:t>
            </a:r>
            <a:endParaRPr/>
          </a:p>
          <a:p>
            <a:pPr indent="-213359" lvl="0" marL="274320" rtl="0" algn="l">
              <a:spcBef>
                <a:spcPts val="0"/>
              </a:spcBef>
              <a:spcAft>
                <a:spcPts val="0"/>
              </a:spcAft>
              <a:buClr>
                <a:schemeClr val="lt2"/>
              </a:buClr>
              <a:buSzPts val="1200"/>
              <a:buChar char="■"/>
            </a:pPr>
            <a:r>
              <a:rPr lang="en"/>
              <a:t>Online activities</a:t>
            </a:r>
            <a:endParaRPr/>
          </a:p>
          <a:p>
            <a:pPr indent="-213359" lvl="0" marL="274320" rtl="0" algn="l">
              <a:spcBef>
                <a:spcPts val="0"/>
              </a:spcBef>
              <a:spcAft>
                <a:spcPts val="0"/>
              </a:spcAft>
              <a:buClr>
                <a:schemeClr val="lt2"/>
              </a:buClr>
              <a:buSzPts val="1200"/>
              <a:buChar char="■"/>
            </a:pPr>
            <a:r>
              <a:rPr lang="en"/>
              <a:t>Social media</a:t>
            </a:r>
            <a:endParaRPr/>
          </a:p>
          <a:p>
            <a:pPr indent="-213359" lvl="0" marL="274320" rtl="0" algn="l">
              <a:spcBef>
                <a:spcPts val="0"/>
              </a:spcBef>
              <a:spcAft>
                <a:spcPts val="0"/>
              </a:spcAft>
              <a:buClr>
                <a:schemeClr val="lt2"/>
              </a:buClr>
              <a:buSzPts val="1200"/>
              <a:buChar char="■"/>
            </a:pPr>
            <a:r>
              <a:rPr lang="en"/>
              <a:t>Consumption </a:t>
            </a:r>
            <a:endParaRPr/>
          </a:p>
          <a:p>
            <a:pPr indent="-213359" lvl="0" marL="274320" rtl="0" algn="l">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p:nvPr>
            <p:ph idx="4294967295" type="subTitle"/>
          </p:nvPr>
        </p:nvSpPr>
        <p:spPr>
          <a:xfrm>
            <a:off x="6500523"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p:nvPr>
            <p:ph idx="4294967295" type="subTitle"/>
          </p:nvPr>
        </p:nvSpPr>
        <p:spPr>
          <a:xfrm>
            <a:off x="71510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Understand the goals, objectives, </a:t>
            </a:r>
            <a:r>
              <a:rPr lang="en"/>
              <a:t>ambitions</a:t>
            </a:r>
            <a:r>
              <a:rPr lang="en"/>
              <a:t>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p:nvPr>
            <p:ph idx="4294967295" type="subTitle"/>
          </p:nvPr>
        </p:nvSpPr>
        <p:spPr>
          <a:xfrm>
            <a:off x="264359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p:nvPr>
            <p:ph idx="4294967295" type="subTitle"/>
          </p:nvPr>
        </p:nvSpPr>
        <p:spPr>
          <a:xfrm>
            <a:off x="4572056"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p:nvPr>
            <p:ph idx="4294967295" type="subTitle"/>
          </p:nvPr>
        </p:nvSpPr>
        <p:spPr>
          <a:xfrm>
            <a:off x="6500522"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95" name="Google Shape;295;p45"/>
          <p:cNvSpPr txBox="1"/>
          <p:nvPr>
            <p:ph idx="2" type="subTitle"/>
          </p:nvPr>
        </p:nvSpPr>
        <p:spPr>
          <a:xfrm>
            <a:off x="7151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marketing</a:t>
            </a:r>
            <a:endParaRPr/>
          </a:p>
        </p:txBody>
      </p:sp>
      <p:sp>
        <p:nvSpPr>
          <p:cNvPr id="296" name="Google Shape;296;p45"/>
          <p:cNvSpPr txBox="1"/>
          <p:nvPr>
            <p:ph idx="3" type="subTitle"/>
          </p:nvPr>
        </p:nvSpPr>
        <p:spPr>
          <a:xfrm>
            <a:off x="3506151"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p:nvPr>
            <p:ph idx="4" type="subTitle"/>
          </p:nvPr>
        </p:nvSpPr>
        <p:spPr>
          <a:xfrm>
            <a:off x="3506099"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 media marketing</a:t>
            </a:r>
            <a:endParaRPr/>
          </a:p>
        </p:txBody>
      </p:sp>
      <p:sp>
        <p:nvSpPr>
          <p:cNvPr id="298" name="Google Shape;298;p45"/>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p:nvPr>
            <p:ph idx="6" type="subTitle"/>
          </p:nvPr>
        </p:nvSpPr>
        <p:spPr>
          <a:xfrm>
            <a:off x="62972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a:t>
            </a:r>
            <a:br>
              <a:rPr lang="en"/>
            </a:br>
            <a:r>
              <a:rPr lang="en"/>
              <a:t>marketing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19" name="Google Shape;319;p46"/>
          <p:cNvCxnSpPr>
            <a:stCxn id="317" idx="2"/>
            <a:endCxn id="306" idx="0"/>
          </p:cNvCxnSpPr>
          <p:nvPr/>
        </p:nvCxnSpPr>
        <p:spPr>
          <a:xfrm flipH="1" rot="-5400000">
            <a:off x="4419950" y="1930100"/>
            <a:ext cx="3048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0" name="Google Shape;320;p46"/>
          <p:cNvCxnSpPr>
            <a:stCxn id="317" idx="2"/>
            <a:endCxn id="307" idx="0"/>
          </p:cNvCxnSpPr>
          <p:nvPr/>
        </p:nvCxnSpPr>
        <p:spPr>
          <a:xfrm flipH="1" rot="-5400000">
            <a:off x="57309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1" name="Google Shape;321;p46"/>
          <p:cNvCxnSpPr>
            <a:stCxn id="305" idx="2"/>
            <a:endCxn id="309" idx="0"/>
          </p:cNvCxnSpPr>
          <p:nvPr/>
        </p:nvCxnSpPr>
        <p:spPr>
          <a:xfrm flipH="1" rot="-5400000">
            <a:off x="187370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2" name="Google Shape;322;p46"/>
          <p:cNvCxnSpPr>
            <a:stCxn id="309" idx="2"/>
            <a:endCxn id="311" idx="0"/>
          </p:cNvCxnSpPr>
          <p:nvPr/>
        </p:nvCxnSpPr>
        <p:spPr>
          <a:xfrm flipH="1" rot="-5400000">
            <a:off x="1873673"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3" name="Google Shape;323;p46"/>
          <p:cNvCxnSpPr>
            <a:stCxn id="311" idx="2"/>
            <a:endCxn id="314" idx="0"/>
          </p:cNvCxnSpPr>
          <p:nvPr/>
        </p:nvCxnSpPr>
        <p:spPr>
          <a:xfrm flipH="1" rot="-5400000">
            <a:off x="18737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4" name="Google Shape;324;p46"/>
          <p:cNvCxnSpPr>
            <a:stCxn id="306" idx="2"/>
            <a:endCxn id="312" idx="0"/>
          </p:cNvCxnSpPr>
          <p:nvPr/>
        </p:nvCxnSpPr>
        <p:spPr>
          <a:xfrm flipH="1" rot="-5400000">
            <a:off x="4496198"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5" name="Google Shape;325;p46"/>
          <p:cNvCxnSpPr>
            <a:stCxn id="312" idx="2"/>
            <a:endCxn id="308" idx="0"/>
          </p:cNvCxnSpPr>
          <p:nvPr/>
        </p:nvCxnSpPr>
        <p:spPr>
          <a:xfrm flipH="1" rot="-5400000">
            <a:off x="4496198"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6" name="Google Shape;326;p46"/>
          <p:cNvCxnSpPr>
            <a:stCxn id="308" idx="2"/>
            <a:endCxn id="315" idx="0"/>
          </p:cNvCxnSpPr>
          <p:nvPr/>
        </p:nvCxnSpPr>
        <p:spPr>
          <a:xfrm flipH="1" rot="-5400000">
            <a:off x="44962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7" name="Google Shape;327;p46"/>
          <p:cNvCxnSpPr>
            <a:stCxn id="307" idx="2"/>
            <a:endCxn id="310" idx="0"/>
          </p:cNvCxnSpPr>
          <p:nvPr/>
        </p:nvCxnSpPr>
        <p:spPr>
          <a:xfrm flipH="1" rot="-5400000">
            <a:off x="711872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8" name="Google Shape;328;p46"/>
          <p:cNvCxnSpPr>
            <a:stCxn id="310" idx="2"/>
            <a:endCxn id="313" idx="0"/>
          </p:cNvCxnSpPr>
          <p:nvPr/>
        </p:nvCxnSpPr>
        <p:spPr>
          <a:xfrm flipH="1" rot="-5400000">
            <a:off x="7118720"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9" name="Google Shape;329;p46"/>
          <p:cNvCxnSpPr>
            <a:stCxn id="313" idx="2"/>
            <a:endCxn id="316" idx="0"/>
          </p:cNvCxnSpPr>
          <p:nvPr/>
        </p:nvCxnSpPr>
        <p:spPr>
          <a:xfrm flipH="1" rot="-5400000">
            <a:off x="711872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30" name="Google Shape;330;p46"/>
          <p:cNvCxnSpPr>
            <a:stCxn id="305" idx="3"/>
            <a:endCxn id="306" idx="1"/>
          </p:cNvCxnSpPr>
          <p:nvPr/>
        </p:nvCxnSpPr>
        <p:spPr>
          <a:xfrm>
            <a:off x="3184100" y="23108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1" name="Google Shape;331;p46"/>
          <p:cNvCxnSpPr>
            <a:stCxn id="306" idx="3"/>
            <a:endCxn id="307" idx="1"/>
          </p:cNvCxnSpPr>
          <p:nvPr/>
        </p:nvCxnSpPr>
        <p:spPr>
          <a:xfrm>
            <a:off x="5806598" y="23108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2" name="Google Shape;332;p46"/>
          <p:cNvCxnSpPr>
            <a:stCxn id="309" idx="3"/>
            <a:endCxn id="312" idx="1"/>
          </p:cNvCxnSpPr>
          <p:nvPr/>
        </p:nvCxnSpPr>
        <p:spPr>
          <a:xfrm>
            <a:off x="3184073" y="2919200"/>
            <a:ext cx="1536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333" name="Google Shape;333;p46"/>
          <p:cNvCxnSpPr>
            <a:stCxn id="312" idx="3"/>
            <a:endCxn id="310" idx="1"/>
          </p:cNvCxnSpPr>
          <p:nvPr/>
        </p:nvCxnSpPr>
        <p:spPr>
          <a:xfrm>
            <a:off x="5806598" y="29192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4" name="Google Shape;334;p46"/>
          <p:cNvCxnSpPr>
            <a:stCxn id="311" idx="3"/>
            <a:endCxn id="308" idx="1"/>
          </p:cNvCxnSpPr>
          <p:nvPr/>
        </p:nvCxnSpPr>
        <p:spPr>
          <a:xfrm>
            <a:off x="3184100" y="35276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5" name="Google Shape;335;p46"/>
          <p:cNvCxnSpPr>
            <a:stCxn id="308" idx="3"/>
            <a:endCxn id="313" idx="1"/>
          </p:cNvCxnSpPr>
          <p:nvPr/>
        </p:nvCxnSpPr>
        <p:spPr>
          <a:xfrm>
            <a:off x="5806600" y="3527600"/>
            <a:ext cx="153600" cy="600"/>
          </a:xfrm>
          <a:prstGeom prst="bentConnector3">
            <a:avLst>
              <a:gd fmla="val 49974" name="adj1"/>
            </a:avLst>
          </a:prstGeom>
          <a:noFill/>
          <a:ln cap="flat" cmpd="sng" w="9525">
            <a:solidFill>
              <a:schemeClr val="dk1"/>
            </a:solidFill>
            <a:prstDash val="solid"/>
            <a:round/>
            <a:headEnd len="med" w="med" type="none"/>
            <a:tailEnd len="med" w="med" type="none"/>
          </a:ln>
        </p:spPr>
      </p:cxnSp>
      <p:cxnSp>
        <p:nvCxnSpPr>
          <p:cNvPr id="336" name="Google Shape;336;p46"/>
          <p:cNvCxnSpPr>
            <a:stCxn id="314" idx="3"/>
            <a:endCxn id="315" idx="1"/>
          </p:cNvCxnSpPr>
          <p:nvPr/>
        </p:nvCxnSpPr>
        <p:spPr>
          <a:xfrm>
            <a:off x="3184100" y="41360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7" name="Google Shape;337;p46"/>
          <p:cNvCxnSpPr>
            <a:stCxn id="315" idx="3"/>
            <a:endCxn id="316" idx="1"/>
          </p:cNvCxnSpPr>
          <p:nvPr/>
        </p:nvCxnSpPr>
        <p:spPr>
          <a:xfrm>
            <a:off x="5806598" y="41360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344" name="Google Shape;344;p47"/>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p:nvPr>
            <p:ph idx="3" type="subTitle"/>
          </p:nvPr>
        </p:nvSpPr>
        <p:spPr>
          <a:xfrm>
            <a:off x="7151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Landing page design</a:t>
            </a:r>
            <a:endParaRPr/>
          </a:p>
        </p:txBody>
      </p:sp>
      <p:sp>
        <p:nvSpPr>
          <p:cNvPr id="346" name="Google Shape;346;p47"/>
          <p:cNvSpPr txBox="1"/>
          <p:nvPr>
            <p:ph idx="4" type="subTitle"/>
          </p:nvPr>
        </p:nvSpPr>
        <p:spPr>
          <a:xfrm>
            <a:off x="7151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magnets</a:t>
            </a:r>
            <a:endParaRPr/>
          </a:p>
        </p:txBody>
      </p:sp>
      <p:sp>
        <p:nvSpPr>
          <p:cNvPr id="347" name="Google Shape;347;p47"/>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p:nvPr>
            <p:ph idx="7" type="subTitle"/>
          </p:nvPr>
        </p:nvSpPr>
        <p:spPr>
          <a:xfrm>
            <a:off x="46483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capture forms</a:t>
            </a:r>
            <a:endParaRPr/>
          </a:p>
        </p:txBody>
      </p:sp>
      <p:sp>
        <p:nvSpPr>
          <p:cNvPr id="350" name="Google Shape;350;p47"/>
          <p:cNvSpPr txBox="1"/>
          <p:nvPr>
            <p:ph idx="8" type="subTitle"/>
          </p:nvPr>
        </p:nvSpPr>
        <p:spPr>
          <a:xfrm>
            <a:off x="46483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 optimization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idx="1" type="subTitle"/>
          </p:nvPr>
        </p:nvSpPr>
        <p:spPr>
          <a:xfrm>
            <a:off x="715100"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357" name="Google Shape;357;p48"/>
          <p:cNvSpPr txBox="1"/>
          <p:nvPr>
            <p:ph idx="2" type="subTitle"/>
          </p:nvPr>
        </p:nvSpPr>
        <p:spPr>
          <a:xfrm>
            <a:off x="715100"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p:nvPr>
            <p:ph idx="3" type="subTitle"/>
          </p:nvPr>
        </p:nvSpPr>
        <p:spPr>
          <a:xfrm>
            <a:off x="7151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nurturing campaigns</a:t>
            </a:r>
            <a:endParaRPr/>
          </a:p>
        </p:txBody>
      </p:sp>
      <p:sp>
        <p:nvSpPr>
          <p:cNvPr id="359" name="Google Shape;359;p48"/>
          <p:cNvSpPr txBox="1"/>
          <p:nvPr>
            <p:ph idx="4" type="subTitle"/>
          </p:nvPr>
        </p:nvSpPr>
        <p:spPr>
          <a:xfrm>
            <a:off x="7151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Multi-channel engagement</a:t>
            </a:r>
            <a:endParaRPr/>
          </a:p>
        </p:txBody>
      </p:sp>
      <p:sp>
        <p:nvSpPr>
          <p:cNvPr id="360" name="Google Shape;360;p48"/>
          <p:cNvSpPr txBox="1"/>
          <p:nvPr>
            <p:ph idx="5" type="subTitle"/>
          </p:nvPr>
        </p:nvSpPr>
        <p:spPr>
          <a:xfrm>
            <a:off x="33558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p:nvPr>
            <p:ph idx="6" type="subTitle"/>
          </p:nvPr>
        </p:nvSpPr>
        <p:spPr>
          <a:xfrm>
            <a:off x="3355799"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p:nvPr>
            <p:ph idx="7" type="subTitle"/>
          </p:nvPr>
        </p:nvSpPr>
        <p:spPr>
          <a:xfrm>
            <a:off x="33558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 marketing automation</a:t>
            </a:r>
            <a:endParaRPr/>
          </a:p>
        </p:txBody>
      </p:sp>
      <p:sp>
        <p:nvSpPr>
          <p:cNvPr id="363" name="Google Shape;363;p48"/>
          <p:cNvSpPr txBox="1"/>
          <p:nvPr>
            <p:ph idx="8" type="subTitle"/>
          </p:nvPr>
        </p:nvSpPr>
        <p:spPr>
          <a:xfrm>
            <a:off x="33558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a:t>
            </a:r>
            <a:br>
              <a:rPr lang="en"/>
            </a:br>
            <a:r>
              <a:rPr lang="en"/>
              <a:t>l</a:t>
            </a:r>
            <a:r>
              <a:rPr lang="en"/>
              <a:t>ead scoring</a:t>
            </a:r>
            <a:endParaRPr/>
          </a:p>
        </p:txBody>
      </p:sp>
      <p:sp>
        <p:nvSpPr>
          <p:cNvPr id="364" name="Google Shape;364;p48"/>
          <p:cNvSpPr txBox="1"/>
          <p:nvPr>
            <p:ph idx="9" type="subTitle"/>
          </p:nvPr>
        </p:nvSpPr>
        <p:spPr>
          <a:xfrm>
            <a:off x="59965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p:nvPr>
            <p:ph idx="13" type="subTitle"/>
          </p:nvPr>
        </p:nvSpPr>
        <p:spPr>
          <a:xfrm>
            <a:off x="5996501"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p:nvPr>
            <p:ph idx="14" type="subTitle"/>
          </p:nvPr>
        </p:nvSpPr>
        <p:spPr>
          <a:xfrm>
            <a:off x="5996503"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Personalization and segmentation</a:t>
            </a:r>
            <a:endParaRPr/>
          </a:p>
        </p:txBody>
      </p:sp>
      <p:sp>
        <p:nvSpPr>
          <p:cNvPr id="367" name="Google Shape;367;p48"/>
          <p:cNvSpPr txBox="1"/>
          <p:nvPr>
            <p:ph idx="15" type="subTitle"/>
          </p:nvPr>
        </p:nvSpPr>
        <p:spPr>
          <a:xfrm>
            <a:off x="5996503"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CRM</a:t>
            </a:r>
            <a:br>
              <a:rPr lang="en"/>
            </a:br>
            <a:r>
              <a:rPr lang="en"/>
              <a:t>integration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funnel</a:t>
            </a:r>
            <a:endParaRPr/>
          </a:p>
        </p:txBody>
      </p:sp>
      <p:cxnSp>
        <p:nvCxnSpPr>
          <p:cNvPr id="373" name="Google Shape;373;p49">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p:nvPr>
            <p:ph idx="2" type="subTitle"/>
          </p:nvPr>
        </p:nvSpPr>
        <p:spPr>
          <a:xfrm>
            <a:off x="715100" y="3965300"/>
            <a:ext cx="59301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cxnSp>
        <p:nvCxnSpPr>
          <p:cNvPr id="380" name="Google Shape;380;p50">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1"/>
          <p:cNvPicPr preferRelativeResize="0"/>
          <p:nvPr>
            <p:ph idx="2" type="pic"/>
          </p:nvPr>
        </p:nvPicPr>
        <p:blipFill rotWithShape="1">
          <a:blip r:embed="rId3">
            <a:alphaModFix/>
          </a:blip>
          <a:srcRect b="7813" l="0" r="0" t="7813"/>
          <a:stretch/>
        </p:blipFill>
        <p:spPr>
          <a:xfrm>
            <a:off x="0" y="0"/>
            <a:ext cx="9144000" cy="5143500"/>
          </a:xfrm>
          <a:prstGeom prst="rect">
            <a:avLst/>
          </a:prstGeom>
        </p:spPr>
      </p:pic>
      <p:sp>
        <p:nvSpPr>
          <p:cNvPr id="386" name="Google Shape;386;p51"/>
          <p:cNvSpPr txBox="1"/>
          <p:nvPr>
            <p:ph type="title"/>
          </p:nvPr>
        </p:nvSpPr>
        <p:spPr>
          <a:xfrm>
            <a:off x="715100" y="4059800"/>
            <a:ext cx="77136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715100" y="535000"/>
            <a:ext cx="3856800" cy="9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392" name="Google Shape;392;p52"/>
          <p:cNvSpPr txBox="1"/>
          <p:nvPr>
            <p:ph idx="1" type="body"/>
          </p:nvPr>
        </p:nvSpPr>
        <p:spPr>
          <a:xfrm>
            <a:off x="715100" y="1641400"/>
            <a:ext cx="38568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p:nvPr>
            <p:ph idx="2" type="pic"/>
          </p:nvPr>
        </p:nvPicPr>
        <p:blipFill rotWithShape="1">
          <a:blip r:embed="rId3">
            <a:alphaModFix/>
          </a:blip>
          <a:srcRect b="0" l="0" r="0" t="0"/>
          <a:stretch/>
        </p:blipFill>
        <p:spPr>
          <a:xfrm>
            <a:off x="5714900" y="-75"/>
            <a:ext cx="34291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rect b="b" l="l" r="r" t="t"/>
              <a:pathLst>
                <a:path extrusionOk="0" h="11004" w="51957">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
            <p:cNvSpPr/>
            <p:nvPr/>
          </p:nvSpPr>
          <p:spPr>
            <a:xfrm>
              <a:off x="969422" y="3061558"/>
              <a:ext cx="2141601" cy="478754"/>
            </a:xfrm>
            <a:custGeom>
              <a:rect b="b" l="l" r="r" t="t"/>
              <a:pathLst>
                <a:path extrusionOk="0" h="10997" w="41986">
                  <a:moveTo>
                    <a:pt x="5246" y="1"/>
                  </a:moveTo>
                  <a:lnTo>
                    <a:pt x="0" y="10997"/>
                  </a:lnTo>
                  <a:lnTo>
                    <a:pt x="41986" y="10997"/>
                  </a:lnTo>
                  <a:lnTo>
                    <a:pt x="3674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3"/>
            <p:cNvSpPr/>
            <p:nvPr/>
          </p:nvSpPr>
          <p:spPr>
            <a:xfrm>
              <a:off x="1236968" y="2582572"/>
              <a:ext cx="1606532" cy="479016"/>
            </a:xfrm>
            <a:custGeom>
              <a:rect b="b" l="l" r="r" t="t"/>
              <a:pathLst>
                <a:path extrusionOk="0" h="11003" w="31496">
                  <a:moveTo>
                    <a:pt x="5252" y="0"/>
                  </a:moveTo>
                  <a:lnTo>
                    <a:pt x="1" y="11003"/>
                  </a:lnTo>
                  <a:lnTo>
                    <a:pt x="31495" y="11003"/>
                  </a:lnTo>
                  <a:lnTo>
                    <a:pt x="26244"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3"/>
            <p:cNvSpPr/>
            <p:nvPr/>
          </p:nvSpPr>
          <p:spPr>
            <a:xfrm>
              <a:off x="1504871" y="2103542"/>
              <a:ext cx="1070749" cy="479059"/>
            </a:xfrm>
            <a:custGeom>
              <a:rect b="b" l="l" r="r" t="t"/>
              <a:pathLst>
                <a:path extrusionOk="0" h="11004" w="20992">
                  <a:moveTo>
                    <a:pt x="5251" y="0"/>
                  </a:moveTo>
                  <a:lnTo>
                    <a:pt x="0" y="11003"/>
                  </a:lnTo>
                  <a:lnTo>
                    <a:pt x="20992" y="11003"/>
                  </a:lnTo>
                  <a:lnTo>
                    <a:pt x="1574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3"/>
            <p:cNvSpPr/>
            <p:nvPr/>
          </p:nvSpPr>
          <p:spPr>
            <a:xfrm>
              <a:off x="1772672" y="1666611"/>
              <a:ext cx="535171" cy="436961"/>
            </a:xfrm>
            <a:custGeom>
              <a:rect b="b" l="l" r="r" t="t"/>
              <a:pathLst>
                <a:path extrusionOk="0" h="10037" w="10492">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53"/>
          <p:cNvSpPr txBox="1"/>
          <p:nvPr/>
        </p:nvSpPr>
        <p:spPr>
          <a:xfrm>
            <a:off x="5054396" y="154757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4781096" y="224911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3"/>
          <p:cNvSpPr/>
          <p:nvPr/>
        </p:nvSpPr>
        <p:spPr>
          <a:xfrm>
            <a:off x="4781096" y="2782529"/>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3"/>
          <p:cNvSpPr/>
          <p:nvPr/>
        </p:nvSpPr>
        <p:spPr>
          <a:xfrm>
            <a:off x="4781096" y="3315918"/>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p:nvPr/>
        </p:nvSpPr>
        <p:spPr>
          <a:xfrm>
            <a:off x="4781096" y="3849333"/>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1" name="Google Shape;421;p53"/>
          <p:cNvCxnSpPr>
            <a:stCxn id="416" idx="2"/>
            <a:endCxn id="417" idx="0"/>
          </p:cNvCxnSpPr>
          <p:nvPr/>
        </p:nvCxnSpPr>
        <p:spPr>
          <a:xfrm>
            <a:off x="4841546" y="237001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2" name="Google Shape;422;p53"/>
          <p:cNvCxnSpPr>
            <a:stCxn id="417" idx="2"/>
            <a:endCxn id="418" idx="0"/>
          </p:cNvCxnSpPr>
          <p:nvPr/>
        </p:nvCxnSpPr>
        <p:spPr>
          <a:xfrm>
            <a:off x="4841546" y="2903429"/>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3" name="Google Shape;423;p53"/>
          <p:cNvCxnSpPr>
            <a:stCxn id="418" idx="2"/>
            <a:endCxn id="419" idx="0"/>
          </p:cNvCxnSpPr>
          <p:nvPr/>
        </p:nvCxnSpPr>
        <p:spPr>
          <a:xfrm>
            <a:off x="4841546" y="3436818"/>
            <a:ext cx="0" cy="412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3000000" cy="3000000"/>
        </p:xfrm>
        <a:graphic>
          <a:graphicData uri="http://schemas.openxmlformats.org/drawingml/2006/table">
            <a:tbl>
              <a:tblPr>
                <a:noFill/>
                <a:tableStyleId>{D74F5ABB-22F2-45BE-9ABC-B27732349FDF}</a:tableStyleId>
              </a:tblPr>
              <a:tblGrid>
                <a:gridCol w="2422775"/>
                <a:gridCol w="5281225"/>
              </a:tblGrid>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3"/>
                        </a:rPr>
                        <a:t>Fonts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4"/>
                        </a:rPr>
                        <a:t>Used</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5"/>
                        </a:rPr>
                        <a:t>alternative</a:t>
                      </a:r>
                      <a:r>
                        <a:rPr b="1" lang="en" sz="1000" u="sng">
                          <a:solidFill>
                            <a:schemeClr val="hlink"/>
                          </a:solidFill>
                          <a:latin typeface="Albert Sans"/>
                          <a:ea typeface="Albert Sans"/>
                          <a:cs typeface="Albert Sans"/>
                          <a:sym typeface="Albert Sans"/>
                          <a:hlinkClick action="ppaction://hlinksldjump" r:id="rId6"/>
                        </a:rPr>
                        <a:t>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7"/>
                        </a:rPr>
                        <a:t>Thanks slide</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8"/>
                        </a:rPr>
                        <a:t>Colors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9"/>
                        </a:rPr>
                        <a:t>Icons</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10"/>
                        </a:rPr>
                        <a:t>infographic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Editable presentation theme </a:t>
                      </a:r>
                      <a:endParaRPr b="1"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b="1" lang="en" sz="1000" u="sng">
                          <a:solidFill>
                            <a:schemeClr val="dk1"/>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9" name="Google Shape;199;p36"/>
          <p:cNvSpPr txBox="1"/>
          <p:nvPr/>
        </p:nvSpPr>
        <p:spPr>
          <a:xfrm>
            <a:off x="715100" y="1007500"/>
            <a:ext cx="77139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For more info:</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2">
                  <a:extLst>
                    <a:ext uri="{A12FA001-AC4F-418D-AE19-62706E023703}">
                      <ahyp:hlinkClr val="tx"/>
                    </a:ext>
                  </a:extLst>
                </a:hlinkClick>
              </a:rPr>
              <a:t>SLIDESGO</a:t>
            </a:r>
            <a:r>
              <a:rPr b="1" lang="en" sz="1000">
                <a:solidFill>
                  <a:schemeClr val="dk1"/>
                </a:solidFill>
                <a:uFill>
                  <a:noFill/>
                </a:uFill>
                <a:latin typeface="Albert Sans"/>
                <a:ea typeface="Albert Sans"/>
                <a:cs typeface="Albert Sans"/>
                <a:sym typeface="Albert Sans"/>
                <a:hlinkClick r:id="rId13">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14">
                  <a:extLst>
                    <a:ext uri="{A12FA001-AC4F-418D-AE19-62706E023703}">
                      <ahyp:hlinkClr val="tx"/>
                    </a:ext>
                  </a:extLst>
                </a:hlinkClick>
              </a:rPr>
              <a:t>BLOG</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5">
                  <a:extLst>
                    <a:ext uri="{A12FA001-AC4F-418D-AE19-62706E023703}">
                      <ahyp:hlinkClr val="tx"/>
                    </a:ext>
                  </a:extLst>
                </a:hlinkClick>
              </a:rPr>
              <a:t>FAQ</a:t>
            </a:r>
            <a:r>
              <a:rPr b="1" lang="en" sz="1000" u="sng">
                <a:solidFill>
                  <a:schemeClr val="dk1"/>
                </a:solidFill>
                <a:latin typeface="Albert Sans"/>
                <a:ea typeface="Albert Sans"/>
                <a:cs typeface="Albert Sans"/>
                <a:sym typeface="Albert Sans"/>
              </a:rPr>
              <a:t>s</a:t>
            </a:r>
            <a:endParaRPr b="1" sz="1000"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You can visit our sister </a:t>
            </a:r>
            <a:r>
              <a:rPr b="1" lang="en" sz="1000">
                <a:solidFill>
                  <a:schemeClr val="dk1"/>
                </a:solidFill>
                <a:latin typeface="Albert Sans"/>
                <a:ea typeface="Albert Sans"/>
                <a:cs typeface="Albert Sans"/>
                <a:sym typeface="Albert Sans"/>
              </a:rPr>
              <a:t>projects</a:t>
            </a:r>
            <a:r>
              <a:rPr b="1" lang="en" sz="1000">
                <a:solidFill>
                  <a:schemeClr val="dk1"/>
                </a:solidFill>
                <a:latin typeface="Albert Sans"/>
                <a:ea typeface="Albert Sans"/>
                <a:cs typeface="Albert Sans"/>
                <a:sym typeface="Albert Sans"/>
              </a:rPr>
              <a:t>:</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6">
                  <a:extLst>
                    <a:ext uri="{A12FA001-AC4F-418D-AE19-62706E023703}">
                      <ahyp:hlinkClr val="tx"/>
                    </a:ext>
                  </a:extLst>
                </a:hlinkClick>
              </a:rPr>
              <a:t>FREEPIK</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7">
                  <a:extLst>
                    <a:ext uri="{A12FA001-AC4F-418D-AE19-62706E023703}">
                      <ahyp:hlinkClr val="tx"/>
                    </a:ext>
                  </a:extLst>
                </a:hlinkClick>
              </a:rPr>
              <a:t>FLATICON</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8">
                  <a:extLst>
                    <a:ext uri="{A12FA001-AC4F-418D-AE19-62706E023703}">
                      <ahyp:hlinkClr val="tx"/>
                    </a:ext>
                  </a:extLst>
                </a:hlinkClick>
              </a:rPr>
              <a:t>STORYSET</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9">
                  <a:extLst>
                    <a:ext uri="{A12FA001-AC4F-418D-AE19-62706E023703}">
                      <ahyp:hlinkClr val="tx"/>
                    </a:ext>
                  </a:extLst>
                </a:hlinkClick>
              </a:rPr>
              <a:t>WEPIK</a:t>
            </a:r>
            <a:r>
              <a:rPr b="1" lang="en" sz="1000">
                <a:solidFill>
                  <a:schemeClr val="dk1"/>
                </a:solidFill>
                <a:uFill>
                  <a:noFill/>
                </a:uFill>
                <a:latin typeface="Albert Sans"/>
                <a:ea typeface="Albert Sans"/>
                <a:cs typeface="Albert Sans"/>
                <a:sym typeface="Albert Sans"/>
                <a:hlinkClick r:id="rId20">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21">
                  <a:extLst>
                    <a:ext uri="{A12FA001-AC4F-418D-AE19-62706E023703}">
                      <ahyp:hlinkClr val="tx"/>
                    </a:ext>
                  </a:extLst>
                </a:hlinkClick>
              </a:rPr>
              <a:t>VIDEVO</a:t>
            </a:r>
            <a:endParaRPr b="1" sz="1000">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715100" y="3068600"/>
            <a:ext cx="7713900" cy="15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98,300,000</a:t>
            </a:r>
            <a:endParaRPr/>
          </a:p>
        </p:txBody>
      </p:sp>
      <p:sp>
        <p:nvSpPr>
          <p:cNvPr id="429" name="Google Shape;429;p54"/>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Big numbers</a:t>
            </a:r>
            <a:r>
              <a:rPr lang="en"/>
              <a:t> catch your audience’s attention</a:t>
            </a:r>
            <a:endParaRPr/>
          </a:p>
        </p:txBody>
      </p:sp>
      <p:cxnSp>
        <p:nvCxnSpPr>
          <p:cNvPr id="430" name="Google Shape;430;p54">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715100" y="9830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1,000 leads</a:t>
            </a:r>
            <a:endParaRPr/>
          </a:p>
        </p:txBody>
      </p:sp>
      <p:sp>
        <p:nvSpPr>
          <p:cNvPr id="436" name="Google Shape;436;p55"/>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1,000 leads</a:t>
            </a:r>
            <a:r>
              <a:rPr lang="en"/>
              <a:t>, representing the initial pool of potential customers or prospects</a:t>
            </a:r>
            <a:endParaRPr/>
          </a:p>
        </p:txBody>
      </p:sp>
      <p:sp>
        <p:nvSpPr>
          <p:cNvPr id="437" name="Google Shape;437;p55"/>
          <p:cNvSpPr txBox="1"/>
          <p:nvPr>
            <p:ph idx="2" type="title"/>
          </p:nvPr>
        </p:nvSpPr>
        <p:spPr>
          <a:xfrm>
            <a:off x="715100" y="29216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 qualified leads</a:t>
            </a:r>
            <a:endParaRPr/>
          </a:p>
        </p:txBody>
      </p:sp>
      <p:sp>
        <p:nvSpPr>
          <p:cNvPr id="438" name="Google Shape;438;p55"/>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 qualified leads</a:t>
            </a:r>
            <a:r>
              <a:rPr lang="en"/>
              <a:t>, representing a subset of the total leads who have met the qualifying criteria and are more likely to convert into customers</a:t>
            </a:r>
            <a:endParaRPr/>
          </a:p>
        </p:txBody>
      </p:sp>
      <p:cxnSp>
        <p:nvCxnSpPr>
          <p:cNvPr id="439" name="Google Shape;439;p5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Generic p</a:t>
            </a:r>
            <a:r>
              <a:rPr lang="en"/>
              <a:t>ercentages</a:t>
            </a:r>
            <a:endParaRPr/>
          </a:p>
        </p:txBody>
      </p:sp>
      <p:sp>
        <p:nvSpPr>
          <p:cNvPr id="445" name="Google Shape;445;p56"/>
          <p:cNvSpPr txBox="1"/>
          <p:nvPr>
            <p:ph idx="2" type="title"/>
          </p:nvPr>
        </p:nvSpPr>
        <p:spPr>
          <a:xfrm>
            <a:off x="7151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446" name="Google Shape;446;p56"/>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p:nvPr>
            <p:ph idx="3" type="subTitle"/>
          </p:nvPr>
        </p:nvSpPr>
        <p:spPr>
          <a:xfrm>
            <a:off x="7151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a:t>
            </a:r>
            <a:endParaRPr/>
          </a:p>
        </p:txBody>
      </p:sp>
      <p:sp>
        <p:nvSpPr>
          <p:cNvPr id="448" name="Google Shape;448;p56"/>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p:nvPr>
            <p:ph idx="5" type="subTitle"/>
          </p:nvPr>
        </p:nvSpPr>
        <p:spPr>
          <a:xfrm>
            <a:off x="46483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Funnel leakage</a:t>
            </a:r>
            <a:endParaRPr/>
          </a:p>
        </p:txBody>
      </p:sp>
      <p:sp>
        <p:nvSpPr>
          <p:cNvPr id="450" name="Google Shape;450;p56"/>
          <p:cNvSpPr txBox="1"/>
          <p:nvPr>
            <p:ph idx="6" type="title"/>
          </p:nvPr>
        </p:nvSpPr>
        <p:spPr>
          <a:xfrm>
            <a:off x="46483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715100" y="1494350"/>
            <a:ext cx="1509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46483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4648300" y="1494350"/>
            <a:ext cx="28107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txBox="1"/>
          <p:nvPr>
            <p:ph idx="1" type="subTitle"/>
          </p:nvPr>
        </p:nvSpPr>
        <p:spPr>
          <a:xfrm>
            <a:off x="715100"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6" name="Google Shape;456;p56"/>
          <p:cNvSpPr txBox="1"/>
          <p:nvPr>
            <p:ph idx="1" type="subTitle"/>
          </p:nvPr>
        </p:nvSpPr>
        <p:spPr>
          <a:xfrm>
            <a:off x="2605439"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r>
              <a:rPr lang="en" sz="1000"/>
              <a:t>%</a:t>
            </a:r>
            <a:endParaRPr sz="1000"/>
          </a:p>
        </p:txBody>
      </p:sp>
      <p:sp>
        <p:nvSpPr>
          <p:cNvPr id="457" name="Google Shape;457;p56"/>
          <p:cNvSpPr txBox="1"/>
          <p:nvPr>
            <p:ph idx="1" type="subTitle"/>
          </p:nvPr>
        </p:nvSpPr>
        <p:spPr>
          <a:xfrm>
            <a:off x="4648275"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8" name="Google Shape;458;p56"/>
          <p:cNvSpPr txBox="1"/>
          <p:nvPr>
            <p:ph idx="1" type="subTitle"/>
          </p:nvPr>
        </p:nvSpPr>
        <p:spPr>
          <a:xfrm>
            <a:off x="6538614"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715100"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464" name="Google Shape;464;p57"/>
          <p:cNvSpPr txBox="1"/>
          <p:nvPr>
            <p:ph idx="1" type="body"/>
          </p:nvPr>
        </p:nvSpPr>
        <p:spPr>
          <a:xfrm>
            <a:off x="715100"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0" name="Google Shape;470;p57"/>
          <p:cNvPicPr preferRelativeResize="0"/>
          <p:nvPr/>
        </p:nvPicPr>
        <p:blipFill rotWithShape="1">
          <a:blip r:embed="rId3">
            <a:alphaModFix/>
          </a:blip>
          <a:srcRect b="0" l="3891" r="3882" t="0"/>
          <a:stretch/>
        </p:blipFill>
        <p:spPr>
          <a:xfrm>
            <a:off x="5087803" y="1415833"/>
            <a:ext cx="3249110" cy="19817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ph type="title"/>
          </p:nvPr>
        </p:nvSpPr>
        <p:spPr>
          <a:xfrm>
            <a:off x="43022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mockup</a:t>
            </a:r>
            <a:endParaRPr/>
          </a:p>
        </p:txBody>
      </p:sp>
      <p:sp>
        <p:nvSpPr>
          <p:cNvPr id="476" name="Google Shape;476;p58"/>
          <p:cNvSpPr txBox="1"/>
          <p:nvPr>
            <p:ph idx="1" type="body"/>
          </p:nvPr>
        </p:nvSpPr>
        <p:spPr>
          <a:xfrm>
            <a:off x="43022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8"/>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0" name="Google Shape;480;p58"/>
          <p:cNvPicPr preferRelativeResize="0"/>
          <p:nvPr/>
        </p:nvPicPr>
        <p:blipFill rotWithShape="1">
          <a:blip r:embed="rId3">
            <a:alphaModFix/>
          </a:blip>
          <a:srcRect b="0" l="3820" r="53965" t="0"/>
          <a:stretch/>
        </p:blipFill>
        <p:spPr>
          <a:xfrm>
            <a:off x="1376187" y="978804"/>
            <a:ext cx="2309354" cy="30772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ph type="title"/>
          </p:nvPr>
        </p:nvSpPr>
        <p:spPr>
          <a:xfrm>
            <a:off x="15454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Phone mockup</a:t>
            </a:r>
            <a:endParaRPr/>
          </a:p>
        </p:txBody>
      </p:sp>
      <p:sp>
        <p:nvSpPr>
          <p:cNvPr id="486" name="Google Shape;486;p59"/>
          <p:cNvSpPr txBox="1"/>
          <p:nvPr>
            <p:ph idx="1" type="body"/>
          </p:nvPr>
        </p:nvSpPr>
        <p:spPr>
          <a:xfrm>
            <a:off x="15454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487" name="Google Shape;487;p59"/>
          <p:cNvSpPr/>
          <p:nvPr/>
        </p:nvSpPr>
        <p:spPr>
          <a:xfrm>
            <a:off x="5860435" y="1049501"/>
            <a:ext cx="1508408" cy="2878145"/>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59"/>
          <p:cNvGrpSpPr/>
          <p:nvPr/>
        </p:nvGrpSpPr>
        <p:grpSpPr>
          <a:xfrm>
            <a:off x="5783275" y="884101"/>
            <a:ext cx="1662853" cy="3375303"/>
            <a:chOff x="5186401" y="494525"/>
            <a:chExt cx="1834973" cy="3724678"/>
          </a:xfrm>
        </p:grpSpPr>
        <p:sp>
          <p:nvSpPr>
            <p:cNvPr id="489" name="Google Shape;489;p5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9"/>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1" name="Google Shape;491;p59"/>
          <p:cNvPicPr preferRelativeResize="0"/>
          <p:nvPr/>
        </p:nvPicPr>
        <p:blipFill rotWithShape="1">
          <a:blip r:embed="rId3">
            <a:alphaModFix/>
          </a:blip>
          <a:srcRect b="0" l="65034" r="5486" t="0"/>
          <a:stretch/>
        </p:blipFill>
        <p:spPr>
          <a:xfrm>
            <a:off x="5860443" y="1049504"/>
            <a:ext cx="1508450" cy="28782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pic>
        <p:nvPicPr>
          <p:cNvPr id="497" name="Google Shape;497;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8" name="Google Shape;498;p60"/>
          <p:cNvSpPr txBox="1"/>
          <p:nvPr>
            <p:ph idx="4294967295" type="subTitle"/>
          </p:nvPr>
        </p:nvSpPr>
        <p:spPr>
          <a:xfrm>
            <a:off x="5866875"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map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499" name="Google Shape;499;p60"/>
          <p:cNvSpPr txBox="1"/>
          <p:nvPr/>
        </p:nvSpPr>
        <p:spPr>
          <a:xfrm>
            <a:off x="6140175"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19316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1" name="Google Shape;501;p60"/>
          <p:cNvSpPr txBox="1"/>
          <p:nvPr/>
        </p:nvSpPr>
        <p:spPr>
          <a:xfrm>
            <a:off x="6140175"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2" name="Google Shape;502;p60"/>
          <p:cNvSpPr/>
          <p:nvPr/>
        </p:nvSpPr>
        <p:spPr>
          <a:xfrm>
            <a:off x="5866871"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0"/>
          <p:cNvSpPr/>
          <p:nvPr/>
        </p:nvSpPr>
        <p:spPr>
          <a:xfrm>
            <a:off x="5866871"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0"/>
          <p:cNvSpPr/>
          <p:nvPr/>
        </p:nvSpPr>
        <p:spPr>
          <a:xfrm>
            <a:off x="5866871"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 and lead management</a:t>
            </a:r>
            <a:endParaRPr/>
          </a:p>
        </p:txBody>
      </p:sp>
      <p:sp>
        <p:nvSpPr>
          <p:cNvPr id="510" name="Google Shape;510;p61"/>
          <p:cNvSpPr/>
          <p:nvPr/>
        </p:nvSpPr>
        <p:spPr>
          <a:xfrm>
            <a:off x="715096" y="1410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1"/>
          <p:cNvSpPr txBox="1"/>
          <p:nvPr/>
        </p:nvSpPr>
        <p:spPr>
          <a:xfrm>
            <a:off x="988400" y="1242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2" name="Google Shape;512;p61"/>
          <p:cNvSpPr/>
          <p:nvPr/>
        </p:nvSpPr>
        <p:spPr>
          <a:xfrm>
            <a:off x="715096" y="1868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1"/>
          <p:cNvSpPr txBox="1"/>
          <p:nvPr/>
        </p:nvSpPr>
        <p:spPr>
          <a:xfrm>
            <a:off x="988400" y="1700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4" name="Google Shape;514;p61"/>
          <p:cNvSpPr/>
          <p:nvPr/>
        </p:nvSpPr>
        <p:spPr>
          <a:xfrm>
            <a:off x="715096" y="23253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1"/>
          <p:cNvSpPr txBox="1"/>
          <p:nvPr/>
        </p:nvSpPr>
        <p:spPr>
          <a:xfrm>
            <a:off x="988400" y="21572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6" name="Google Shape;516;p61"/>
          <p:cNvSpPr/>
          <p:nvPr/>
        </p:nvSpPr>
        <p:spPr>
          <a:xfrm>
            <a:off x="715096" y="27825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1"/>
          <p:cNvSpPr txBox="1"/>
          <p:nvPr/>
        </p:nvSpPr>
        <p:spPr>
          <a:xfrm>
            <a:off x="988400" y="26144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8" name="Google Shape;518;p61"/>
          <p:cNvSpPr/>
          <p:nvPr/>
        </p:nvSpPr>
        <p:spPr>
          <a:xfrm>
            <a:off x="715096" y="323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1"/>
          <p:cNvSpPr txBox="1"/>
          <p:nvPr/>
        </p:nvSpPr>
        <p:spPr>
          <a:xfrm>
            <a:off x="988400" y="30716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20" name="Google Shape;520;p61"/>
          <p:cNvSpPr/>
          <p:nvPr/>
        </p:nvSpPr>
        <p:spPr>
          <a:xfrm>
            <a:off x="715096" y="3696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1"/>
          <p:cNvSpPr txBox="1"/>
          <p:nvPr/>
        </p:nvSpPr>
        <p:spPr>
          <a:xfrm>
            <a:off x="988400" y="3528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2" name="Google Shape;522;p61"/>
          <p:cNvSpPr/>
          <p:nvPr/>
        </p:nvSpPr>
        <p:spPr>
          <a:xfrm>
            <a:off x="715096" y="4154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1"/>
          <p:cNvSpPr txBox="1"/>
          <p:nvPr/>
        </p:nvSpPr>
        <p:spPr>
          <a:xfrm>
            <a:off x="988400" y="3986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4" name="Google Shape;524;p61"/>
          <p:cNvCxnSpPr>
            <a:stCxn id="510" idx="2"/>
            <a:endCxn id="512" idx="0"/>
          </p:cNvCxnSpPr>
          <p:nvPr/>
        </p:nvCxnSpPr>
        <p:spPr>
          <a:xfrm>
            <a:off x="775546" y="15318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61"/>
          <p:cNvCxnSpPr>
            <a:stCxn id="512" idx="2"/>
            <a:endCxn id="514" idx="0"/>
          </p:cNvCxnSpPr>
          <p:nvPr/>
        </p:nvCxnSpPr>
        <p:spPr>
          <a:xfrm>
            <a:off x="775546" y="19890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61"/>
          <p:cNvCxnSpPr>
            <a:stCxn id="514" idx="2"/>
            <a:endCxn id="516" idx="0"/>
          </p:cNvCxnSpPr>
          <p:nvPr/>
        </p:nvCxnSpPr>
        <p:spPr>
          <a:xfrm>
            <a:off x="775546" y="24462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61"/>
          <p:cNvCxnSpPr>
            <a:stCxn id="516" idx="2"/>
            <a:endCxn id="518" idx="0"/>
          </p:cNvCxnSpPr>
          <p:nvPr/>
        </p:nvCxnSpPr>
        <p:spPr>
          <a:xfrm>
            <a:off x="775546" y="29034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61"/>
          <p:cNvCxnSpPr>
            <a:stCxn id="518" idx="2"/>
            <a:endCxn id="520" idx="0"/>
          </p:cNvCxnSpPr>
          <p:nvPr/>
        </p:nvCxnSpPr>
        <p:spPr>
          <a:xfrm>
            <a:off x="775546" y="33606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9" name="Google Shape;529;p61"/>
          <p:cNvCxnSpPr>
            <a:stCxn id="520" idx="2"/>
            <a:endCxn id="522" idx="0"/>
          </p:cNvCxnSpPr>
          <p:nvPr/>
        </p:nvCxnSpPr>
        <p:spPr>
          <a:xfrm>
            <a:off x="775546" y="3817840"/>
            <a:ext cx="0" cy="336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Important c</a:t>
            </a:r>
            <a:r>
              <a:rPr lang="en"/>
              <a:t>oncepts about CRM integration</a:t>
            </a:r>
            <a:endParaRPr/>
          </a:p>
        </p:txBody>
      </p:sp>
      <p:sp>
        <p:nvSpPr>
          <p:cNvPr id="535" name="Google Shape;535;p62"/>
          <p:cNvSpPr txBox="1"/>
          <p:nvPr/>
        </p:nvSpPr>
        <p:spPr>
          <a:xfrm>
            <a:off x="715125"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4688326"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7" name="Google Shape;537;p62"/>
          <p:cNvSpPr txBox="1"/>
          <p:nvPr/>
        </p:nvSpPr>
        <p:spPr>
          <a:xfrm>
            <a:off x="71507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468832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9" name="Google Shape;539;p62"/>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40" name="Google Shape;540;p62"/>
          <p:cNvCxnSpPr>
            <a:stCxn id="539" idx="2"/>
            <a:endCxn id="535"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1" name="Google Shape;541;p62"/>
          <p:cNvCxnSpPr>
            <a:stCxn id="539" idx="2"/>
            <a:endCxn id="536"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2" name="Google Shape;542;p62"/>
          <p:cNvCxnSpPr>
            <a:stCxn id="535" idx="2"/>
            <a:endCxn id="537" idx="0"/>
          </p:cNvCxnSpPr>
          <p:nvPr/>
        </p:nvCxnSpPr>
        <p:spPr>
          <a:xfrm flipH="1" rot="-5400000">
            <a:off x="2509575"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3" name="Google Shape;543;p62"/>
          <p:cNvCxnSpPr>
            <a:stCxn id="536" idx="2"/>
            <a:endCxn id="538" idx="0"/>
          </p:cNvCxnSpPr>
          <p:nvPr/>
        </p:nvCxnSpPr>
        <p:spPr>
          <a:xfrm flipH="1" rot="-5400000">
            <a:off x="6482776"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4" name="Google Shape;544;p62"/>
          <p:cNvCxnSpPr>
            <a:stCxn id="535" idx="3"/>
            <a:endCxn id="536" idx="1"/>
          </p:cNvCxnSpPr>
          <p:nvPr/>
        </p:nvCxnSpPr>
        <p:spPr>
          <a:xfrm>
            <a:off x="4455825" y="2448500"/>
            <a:ext cx="2325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5" name="Google Shape;545;p62"/>
          <p:cNvCxnSpPr>
            <a:stCxn id="537" idx="3"/>
            <a:endCxn id="538" idx="1"/>
          </p:cNvCxnSpPr>
          <p:nvPr/>
        </p:nvCxnSpPr>
        <p:spPr>
          <a:xfrm>
            <a:off x="4455775" y="3771800"/>
            <a:ext cx="232500" cy="600"/>
          </a:xfrm>
          <a:prstGeom prst="bentConnector3">
            <a:avLst>
              <a:gd fmla="val 50011"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551" name="Google Shape;551;p63"/>
          <p:cNvGraphicFramePr/>
          <p:nvPr/>
        </p:nvGraphicFramePr>
        <p:xfrm>
          <a:off x="715025" y="1321985"/>
          <a:ext cx="3000000" cy="3000000"/>
        </p:xfrm>
        <a:graphic>
          <a:graphicData uri="http://schemas.openxmlformats.org/drawingml/2006/table">
            <a:tbl>
              <a:tblPr>
                <a:noFill/>
                <a:tableStyleId>{2D20CE06-5E1C-45A5-A342-C6626A1B5108}</a:tableStyleId>
              </a:tblPr>
              <a:tblGrid>
                <a:gridCol w="1018375"/>
                <a:gridCol w="1115925"/>
                <a:gridCol w="1115925"/>
                <a:gridCol w="1115925"/>
                <a:gridCol w="1115925"/>
                <a:gridCol w="1115925"/>
                <a:gridCol w="1115925"/>
              </a:tblGrid>
              <a:tr h="450650">
                <a:tc>
                  <a:txBody>
                    <a:bodyPr/>
                    <a:lstStyle/>
                    <a:p>
                      <a:pPr indent="0" lvl="0" marL="0" rtl="0" algn="l">
                        <a:spcBef>
                          <a:spcPts val="0"/>
                        </a:spcBef>
                        <a:spcAft>
                          <a:spcPts val="0"/>
                        </a:spcAft>
                        <a:buNone/>
                      </a:pPr>
                      <a:r>
                        <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1070650"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7" name="Google Shape;207;p37"/>
          <p:cNvSpPr txBox="1"/>
          <p:nvPr>
            <p:ph idx="1" type="subTitle"/>
          </p:nvPr>
        </p:nvSpPr>
        <p:spPr>
          <a:xfrm>
            <a:off x="1609075"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br>
              <a:rPr lang="en"/>
            </a:br>
            <a:r>
              <a:rPr lang="en"/>
              <a:t>lead funnel</a:t>
            </a:r>
            <a:endParaRPr/>
          </a:p>
        </p:txBody>
      </p:sp>
      <p:sp>
        <p:nvSpPr>
          <p:cNvPr id="208" name="Google Shape;208;p37"/>
          <p:cNvSpPr txBox="1"/>
          <p:nvPr>
            <p:ph idx="2"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9" name="Google Shape;209;p37"/>
          <p:cNvSpPr txBox="1"/>
          <p:nvPr>
            <p:ph idx="3" type="title"/>
          </p:nvPr>
        </p:nvSpPr>
        <p:spPr>
          <a:xfrm>
            <a:off x="1070650" y="21035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0" name="Google Shape;210;p37"/>
          <p:cNvSpPr txBox="1"/>
          <p:nvPr>
            <p:ph idx="4" type="subTitle"/>
          </p:nvPr>
        </p:nvSpPr>
        <p:spPr>
          <a:xfrm>
            <a:off x="1609075" y="2103533"/>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a:t>
            </a:r>
            <a:r>
              <a:rPr lang="en"/>
              <a:t>arget audience analysis</a:t>
            </a:r>
            <a:endParaRPr/>
          </a:p>
        </p:txBody>
      </p:sp>
      <p:sp>
        <p:nvSpPr>
          <p:cNvPr id="211" name="Google Shape;211;p37"/>
          <p:cNvSpPr txBox="1"/>
          <p:nvPr>
            <p:ph idx="5" type="title"/>
          </p:nvPr>
        </p:nvSpPr>
        <p:spPr>
          <a:xfrm>
            <a:off x="1070650" y="28397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2" name="Google Shape;212;p37"/>
          <p:cNvSpPr txBox="1"/>
          <p:nvPr>
            <p:ph idx="6" type="subTitle"/>
          </p:nvPr>
        </p:nvSpPr>
        <p:spPr>
          <a:xfrm>
            <a:off x="1609075" y="2839740"/>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13" name="Google Shape;213;p37"/>
          <p:cNvSpPr txBox="1"/>
          <p:nvPr>
            <p:ph idx="7" type="title"/>
          </p:nvPr>
        </p:nvSpPr>
        <p:spPr>
          <a:xfrm>
            <a:off x="1070650" y="35759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4" name="Google Shape;214;p37"/>
          <p:cNvSpPr txBox="1"/>
          <p:nvPr>
            <p:ph idx="8" type="subTitle"/>
          </p:nvPr>
        </p:nvSpPr>
        <p:spPr>
          <a:xfrm>
            <a:off x="1609075" y="3575948"/>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215" name="Google Shape;215;p37"/>
          <p:cNvSpPr txBox="1"/>
          <p:nvPr>
            <p:ph idx="9" type="title"/>
          </p:nvPr>
        </p:nvSpPr>
        <p:spPr>
          <a:xfrm>
            <a:off x="4927449"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6" name="Google Shape;216;p37"/>
          <p:cNvSpPr txBox="1"/>
          <p:nvPr>
            <p:ph idx="13" type="subTitle"/>
          </p:nvPr>
        </p:nvSpPr>
        <p:spPr>
          <a:xfrm>
            <a:off x="5465950"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217" name="Google Shape;217;p37"/>
          <p:cNvSpPr txBox="1"/>
          <p:nvPr>
            <p:ph idx="14" type="title"/>
          </p:nvPr>
        </p:nvSpPr>
        <p:spPr>
          <a:xfrm>
            <a:off x="4927449" y="2103522"/>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8" name="Google Shape;218;p37"/>
          <p:cNvSpPr txBox="1"/>
          <p:nvPr>
            <p:ph idx="15" type="subTitle"/>
          </p:nvPr>
        </p:nvSpPr>
        <p:spPr>
          <a:xfrm>
            <a:off x="5465950" y="2103519"/>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t>
            </a:r>
            <a:r>
              <a:rPr lang="en"/>
              <a:t>and conversion</a:t>
            </a:r>
            <a:endParaRPr/>
          </a:p>
        </p:txBody>
      </p:sp>
      <p:sp>
        <p:nvSpPr>
          <p:cNvPr id="219" name="Google Shape;219;p37"/>
          <p:cNvSpPr txBox="1"/>
          <p:nvPr>
            <p:ph idx="16" type="title"/>
          </p:nvPr>
        </p:nvSpPr>
        <p:spPr>
          <a:xfrm>
            <a:off x="4927449" y="2839728"/>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20" name="Google Shape;220;p37"/>
          <p:cNvSpPr txBox="1"/>
          <p:nvPr>
            <p:ph idx="17" type="subTitle"/>
          </p:nvPr>
        </p:nvSpPr>
        <p:spPr>
          <a:xfrm>
            <a:off x="5465950" y="2839721"/>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a:t>
            </a:r>
            <a:r>
              <a:rPr lang="en"/>
              <a:t> and lead </a:t>
            </a:r>
            <a:r>
              <a:rPr lang="en"/>
              <a:t>management</a:t>
            </a:r>
            <a:endParaRPr/>
          </a:p>
        </p:txBody>
      </p:sp>
      <p:sp>
        <p:nvSpPr>
          <p:cNvPr id="221" name="Google Shape;221;p37"/>
          <p:cNvSpPr txBox="1"/>
          <p:nvPr>
            <p:ph idx="18" type="title"/>
          </p:nvPr>
        </p:nvSpPr>
        <p:spPr>
          <a:xfrm>
            <a:off x="4927449" y="35759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222" name="Google Shape;222;p37"/>
          <p:cNvSpPr txBox="1"/>
          <p:nvPr>
            <p:ph idx="19" type="subTitle"/>
          </p:nvPr>
        </p:nvSpPr>
        <p:spPr>
          <a:xfrm>
            <a:off x="5465950" y="3575916"/>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Measurement and analytics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graph</a:t>
            </a:r>
            <a:endParaRPr/>
          </a:p>
        </p:txBody>
      </p:sp>
      <p:pic>
        <p:nvPicPr>
          <p:cNvPr id="557" name="Google Shape;557;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8" name="Google Shape;558;p64"/>
          <p:cNvSpPr txBox="1"/>
          <p:nvPr>
            <p:ph idx="4294967295" type="subTitle"/>
          </p:nvPr>
        </p:nvSpPr>
        <p:spPr>
          <a:xfrm>
            <a:off x="715100"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graph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559" name="Google Shape;559;p64"/>
          <p:cNvSpPr txBox="1"/>
          <p:nvPr/>
        </p:nvSpPr>
        <p:spPr>
          <a:xfrm>
            <a:off x="988400"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1931588"/>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1" name="Google Shape;561;p64"/>
          <p:cNvSpPr txBox="1"/>
          <p:nvPr/>
        </p:nvSpPr>
        <p:spPr>
          <a:xfrm>
            <a:off x="988400"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2" name="Google Shape;562;p64"/>
          <p:cNvSpPr/>
          <p:nvPr/>
        </p:nvSpPr>
        <p:spPr>
          <a:xfrm>
            <a:off x="715096"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4"/>
          <p:cNvSpPr/>
          <p:nvPr/>
        </p:nvSpPr>
        <p:spPr>
          <a:xfrm>
            <a:off x="715096"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4"/>
          <p:cNvSpPr/>
          <p:nvPr/>
        </p:nvSpPr>
        <p:spPr>
          <a:xfrm>
            <a:off x="715096"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4"/>
          <p:cNvSpPr txBox="1"/>
          <p:nvPr/>
        </p:nvSpPr>
        <p:spPr>
          <a:xfrm>
            <a:off x="988400" y="29984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6" name="Google Shape;566;p64"/>
          <p:cNvSpPr/>
          <p:nvPr/>
        </p:nvSpPr>
        <p:spPr>
          <a:xfrm>
            <a:off x="715096" y="3166554"/>
            <a:ext cx="120900" cy="12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 and analytics</a:t>
            </a:r>
            <a:endParaRPr/>
          </a:p>
        </p:txBody>
      </p:sp>
      <p:sp>
        <p:nvSpPr>
          <p:cNvPr id="572" name="Google Shape;572;p65"/>
          <p:cNvSpPr txBox="1"/>
          <p:nvPr/>
        </p:nvSpPr>
        <p:spPr>
          <a:xfrm>
            <a:off x="7151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3" name="Google Shape;573;p65"/>
          <p:cNvSpPr txBox="1"/>
          <p:nvPr/>
        </p:nvSpPr>
        <p:spPr>
          <a:xfrm>
            <a:off x="7151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4" name="Google Shape;574;p65"/>
          <p:cNvSpPr txBox="1"/>
          <p:nvPr/>
        </p:nvSpPr>
        <p:spPr>
          <a:xfrm>
            <a:off x="32864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5" name="Google Shape;575;p65"/>
          <p:cNvSpPr txBox="1"/>
          <p:nvPr/>
        </p:nvSpPr>
        <p:spPr>
          <a:xfrm>
            <a:off x="32864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6" name="Google Shape;576;p65"/>
          <p:cNvSpPr txBox="1"/>
          <p:nvPr/>
        </p:nvSpPr>
        <p:spPr>
          <a:xfrm>
            <a:off x="58577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7" name="Google Shape;577;p65"/>
          <p:cNvSpPr txBox="1"/>
          <p:nvPr/>
        </p:nvSpPr>
        <p:spPr>
          <a:xfrm>
            <a:off x="58577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8" name="Google Shape;578;p65"/>
          <p:cNvSpPr/>
          <p:nvPr/>
        </p:nvSpPr>
        <p:spPr>
          <a:xfrm>
            <a:off x="19402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5"/>
          <p:cNvSpPr txBox="1"/>
          <p:nvPr/>
        </p:nvSpPr>
        <p:spPr>
          <a:xfrm>
            <a:off x="7151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80" name="Google Shape;580;p65"/>
          <p:cNvSpPr txBox="1"/>
          <p:nvPr/>
        </p:nvSpPr>
        <p:spPr>
          <a:xfrm>
            <a:off x="7151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1" name="Google Shape;581;p65"/>
          <p:cNvSpPr txBox="1"/>
          <p:nvPr/>
        </p:nvSpPr>
        <p:spPr>
          <a:xfrm>
            <a:off x="32864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2" name="Google Shape;582;p65"/>
          <p:cNvSpPr txBox="1"/>
          <p:nvPr/>
        </p:nvSpPr>
        <p:spPr>
          <a:xfrm>
            <a:off x="32864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3" name="Google Shape;583;p65"/>
          <p:cNvSpPr txBox="1"/>
          <p:nvPr/>
        </p:nvSpPr>
        <p:spPr>
          <a:xfrm>
            <a:off x="58577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4" name="Google Shape;584;p65"/>
          <p:cNvSpPr txBox="1"/>
          <p:nvPr/>
        </p:nvSpPr>
        <p:spPr>
          <a:xfrm>
            <a:off x="58577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5" name="Google Shape;585;p65"/>
          <p:cNvSpPr/>
          <p:nvPr/>
        </p:nvSpPr>
        <p:spPr>
          <a:xfrm>
            <a:off x="19402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5"/>
          <p:cNvSpPr/>
          <p:nvPr/>
        </p:nvSpPr>
        <p:spPr>
          <a:xfrm>
            <a:off x="45115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5"/>
          <p:cNvSpPr/>
          <p:nvPr/>
        </p:nvSpPr>
        <p:spPr>
          <a:xfrm>
            <a:off x="45115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5"/>
          <p:cNvSpPr/>
          <p:nvPr/>
        </p:nvSpPr>
        <p:spPr>
          <a:xfrm>
            <a:off x="70828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5"/>
          <p:cNvSpPr/>
          <p:nvPr/>
        </p:nvSpPr>
        <p:spPr>
          <a:xfrm>
            <a:off x="70828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0" name="Google Shape;590;p65"/>
          <p:cNvCxnSpPr>
            <a:stCxn id="578" idx="3"/>
            <a:endCxn id="586" idx="1"/>
          </p:cNvCxnSpPr>
          <p:nvPr/>
        </p:nvCxnSpPr>
        <p:spPr>
          <a:xfrm>
            <a:off x="20611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1" name="Google Shape;591;p65"/>
          <p:cNvCxnSpPr>
            <a:stCxn id="586" idx="3"/>
            <a:endCxn id="588" idx="1"/>
          </p:cNvCxnSpPr>
          <p:nvPr/>
        </p:nvCxnSpPr>
        <p:spPr>
          <a:xfrm>
            <a:off x="46324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65"/>
          <p:cNvCxnSpPr>
            <a:stCxn id="585" idx="3"/>
            <a:endCxn id="587" idx="1"/>
          </p:cNvCxnSpPr>
          <p:nvPr/>
        </p:nvCxnSpPr>
        <p:spPr>
          <a:xfrm>
            <a:off x="20611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65"/>
          <p:cNvCxnSpPr>
            <a:stCxn id="587" idx="3"/>
            <a:endCxn id="589" idx="1"/>
          </p:cNvCxnSpPr>
          <p:nvPr/>
        </p:nvCxnSpPr>
        <p:spPr>
          <a:xfrm>
            <a:off x="46324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4" name="Google Shape;594;p65"/>
          <p:cNvCxnSpPr>
            <a:stCxn id="588" idx="3"/>
            <a:endCxn id="585" idx="1"/>
          </p:cNvCxnSpPr>
          <p:nvPr/>
        </p:nvCxnSpPr>
        <p:spPr>
          <a:xfrm flipH="1">
            <a:off x="1940296" y="2572840"/>
            <a:ext cx="5263500" cy="1809900"/>
          </a:xfrm>
          <a:prstGeom prst="bentConnector5">
            <a:avLst>
              <a:gd fmla="val -23330" name="adj1"/>
              <a:gd fmla="val 19096" name="adj2"/>
              <a:gd fmla="val 123310"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Items about metrics </a:t>
            </a:r>
            <a:r>
              <a:rPr lang="en"/>
              <a:t>and analytics</a:t>
            </a:r>
            <a:endParaRPr/>
          </a:p>
        </p:txBody>
      </p:sp>
      <p:sp>
        <p:nvSpPr>
          <p:cNvPr id="600" name="Google Shape;600;p66"/>
          <p:cNvSpPr txBox="1"/>
          <p:nvPr/>
        </p:nvSpPr>
        <p:spPr>
          <a:xfrm>
            <a:off x="715118"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3"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4688327"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076"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715118"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4688323"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715118"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4688323"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8" name="Google Shape;608;p6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9" name="Google Shape;609;p66"/>
          <p:cNvCxnSpPr>
            <a:stCxn id="608" idx="2"/>
            <a:endCxn id="600"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10" name="Google Shape;610;p66"/>
          <p:cNvCxnSpPr>
            <a:stCxn id="608" idx="2"/>
            <a:endCxn id="601"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11" name="Google Shape;611;p66"/>
          <p:cNvCxnSpPr>
            <a:stCxn id="600" idx="2"/>
            <a:endCxn id="603" idx="0"/>
          </p:cNvCxnSpPr>
          <p:nvPr/>
        </p:nvCxnSpPr>
        <p:spPr>
          <a:xfrm>
            <a:off x="2585468"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66"/>
          <p:cNvCxnSpPr>
            <a:stCxn id="603" idx="2"/>
            <a:endCxn id="604" idx="0"/>
          </p:cNvCxnSpPr>
          <p:nvPr/>
        </p:nvCxnSpPr>
        <p:spPr>
          <a:xfrm>
            <a:off x="2585426"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3" name="Google Shape;613;p66"/>
          <p:cNvCxnSpPr>
            <a:stCxn id="604" idx="2"/>
            <a:endCxn id="606" idx="0"/>
          </p:cNvCxnSpPr>
          <p:nvPr/>
        </p:nvCxnSpPr>
        <p:spPr>
          <a:xfrm>
            <a:off x="2585468" y="3755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4" name="Google Shape;614;p66"/>
          <p:cNvCxnSpPr>
            <a:stCxn id="601" idx="2"/>
            <a:endCxn id="605" idx="0"/>
          </p:cNvCxnSpPr>
          <p:nvPr/>
        </p:nvCxnSpPr>
        <p:spPr>
          <a:xfrm>
            <a:off x="6558673"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5" name="Google Shape;615;p66"/>
          <p:cNvCxnSpPr>
            <a:stCxn id="605" idx="2"/>
            <a:endCxn id="602" idx="0"/>
          </p:cNvCxnSpPr>
          <p:nvPr/>
        </p:nvCxnSpPr>
        <p:spPr>
          <a:xfrm>
            <a:off x="6558673"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6" name="Google Shape;616;p66"/>
          <p:cNvCxnSpPr>
            <a:stCxn id="602" idx="2"/>
            <a:endCxn id="607" idx="0"/>
          </p:cNvCxnSpPr>
          <p:nvPr/>
        </p:nvCxnSpPr>
        <p:spPr>
          <a:xfrm>
            <a:off x="6558677" y="3755600"/>
            <a:ext cx="0" cy="152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conclusions</a:t>
            </a:r>
            <a:endParaRPr/>
          </a:p>
        </p:txBody>
      </p:sp>
      <p:graphicFrame>
        <p:nvGraphicFramePr>
          <p:cNvPr id="622" name="Google Shape;622;p67"/>
          <p:cNvGraphicFramePr/>
          <p:nvPr/>
        </p:nvGraphicFramePr>
        <p:xfrm>
          <a:off x="715063" y="1321975"/>
          <a:ext cx="3000000" cy="3000000"/>
        </p:xfrm>
        <a:graphic>
          <a:graphicData uri="http://schemas.openxmlformats.org/drawingml/2006/table">
            <a:tbl>
              <a:tblPr>
                <a:noFill/>
                <a:tableStyleId>{D74F5ABB-22F2-45BE-9ABC-B27732349FDF}</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623" name="Google Shape;623;p67"/>
          <p:cNvGraphicFramePr/>
          <p:nvPr/>
        </p:nvGraphicFramePr>
        <p:xfrm>
          <a:off x="715063" y="2876375"/>
          <a:ext cx="3000000" cy="3000000"/>
        </p:xfrm>
        <a:graphic>
          <a:graphicData uri="http://schemas.openxmlformats.org/drawingml/2006/table">
            <a:tbl>
              <a:tblPr>
                <a:noFill/>
                <a:tableStyleId>{D74F5ABB-22F2-45BE-9ABC-B27732349FDF}</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focus on high-value leads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Collaboration between sales</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and marketing teams maximizes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8"/>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29" name="Google Shape;629;p6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630" name="Google Shape;630;p68"/>
          <p:cNvSpPr txBox="1"/>
          <p:nvPr>
            <p:ph idx="2" type="subTitle"/>
          </p:nvPr>
        </p:nvSpPr>
        <p:spPr>
          <a:xfrm>
            <a:off x="7151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Jenna Doe</a:t>
            </a:r>
            <a:endParaRPr/>
          </a:p>
        </p:txBody>
      </p:sp>
      <p:sp>
        <p:nvSpPr>
          <p:cNvPr id="631" name="Google Shape;631;p68"/>
          <p:cNvSpPr txBox="1"/>
          <p:nvPr>
            <p:ph idx="3" type="subTitle"/>
          </p:nvPr>
        </p:nvSpPr>
        <p:spPr>
          <a:xfrm>
            <a:off x="350615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2" name="Google Shape;632;p68"/>
          <p:cNvSpPr txBox="1"/>
          <p:nvPr>
            <p:ph idx="4" type="subTitle"/>
          </p:nvPr>
        </p:nvSpPr>
        <p:spPr>
          <a:xfrm>
            <a:off x="3506099"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Timmy Jimmy</a:t>
            </a:r>
            <a:endParaRPr/>
          </a:p>
        </p:txBody>
      </p:sp>
      <p:sp>
        <p:nvSpPr>
          <p:cNvPr id="633" name="Google Shape;633;p68"/>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4" name="Google Shape;634;p68"/>
          <p:cNvSpPr txBox="1"/>
          <p:nvPr>
            <p:ph idx="6" type="subTitle"/>
          </p:nvPr>
        </p:nvSpPr>
        <p:spPr>
          <a:xfrm>
            <a:off x="62972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Susan Smith</a:t>
            </a:r>
            <a:endParaRPr/>
          </a:p>
        </p:txBody>
      </p:sp>
      <p:pic>
        <p:nvPicPr>
          <p:cNvPr id="635" name="Google Shape;635;p68"/>
          <p:cNvPicPr preferRelativeResize="0"/>
          <p:nvPr>
            <p:ph idx="2" type="pic"/>
          </p:nvPr>
        </p:nvPicPr>
        <p:blipFill rotWithShape="1">
          <a:blip r:embed="rId3">
            <a:alphaModFix/>
          </a:blip>
          <a:srcRect b="24823" l="17065" r="7758" t="0"/>
          <a:stretch/>
        </p:blipFill>
        <p:spPr>
          <a:xfrm>
            <a:off x="791300" y="1378988"/>
            <a:ext cx="1230850" cy="1846226"/>
          </a:xfrm>
          <a:prstGeom prst="rect">
            <a:avLst/>
          </a:prstGeom>
          <a:noFill/>
          <a:ln>
            <a:noFill/>
          </a:ln>
        </p:spPr>
      </p:pic>
      <p:pic>
        <p:nvPicPr>
          <p:cNvPr id="636" name="Google Shape;636;p68"/>
          <p:cNvPicPr preferRelativeResize="0"/>
          <p:nvPr>
            <p:ph idx="3" type="pic"/>
          </p:nvPr>
        </p:nvPicPr>
        <p:blipFill rotWithShape="1">
          <a:blip r:embed="rId4">
            <a:alphaModFix/>
          </a:blip>
          <a:srcRect b="20571" l="20730" r="24017" t="27055"/>
          <a:stretch/>
        </p:blipFill>
        <p:spPr>
          <a:xfrm>
            <a:off x="3582300" y="1378988"/>
            <a:ext cx="1230850" cy="1846226"/>
          </a:xfrm>
          <a:prstGeom prst="rect">
            <a:avLst/>
          </a:prstGeom>
          <a:noFill/>
          <a:ln>
            <a:noFill/>
          </a:ln>
        </p:spPr>
      </p:pic>
      <p:pic>
        <p:nvPicPr>
          <p:cNvPr id="637" name="Google Shape;637;p68"/>
          <p:cNvPicPr preferRelativeResize="0"/>
          <p:nvPr>
            <p:ph idx="4" type="pic"/>
          </p:nvPr>
        </p:nvPicPr>
        <p:blipFill rotWithShape="1">
          <a:blip r:embed="rId5">
            <a:alphaModFix/>
          </a:blip>
          <a:srcRect b="4428" l="5741" r="10069" t="11382"/>
          <a:stretch/>
        </p:blipFill>
        <p:spPr>
          <a:xfrm>
            <a:off x="6373300" y="1378988"/>
            <a:ext cx="1230850" cy="184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43" name="Google Shape;643;p6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644" name="Google Shape;644;p69"/>
          <p:cNvSpPr txBox="1"/>
          <p:nvPr/>
        </p:nvSpPr>
        <p:spPr>
          <a:xfrm>
            <a:off x="4571932" y="2873525"/>
            <a:ext cx="2683800" cy="2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5" name="Google Shape;645;p69"/>
          <p:cNvGrpSpPr/>
          <p:nvPr/>
        </p:nvGrpSpPr>
        <p:grpSpPr>
          <a:xfrm>
            <a:off x="4648206" y="1844074"/>
            <a:ext cx="251915" cy="251862"/>
            <a:chOff x="266768" y="1721375"/>
            <a:chExt cx="397907" cy="397887"/>
          </a:xfrm>
        </p:grpSpPr>
        <p:sp>
          <p:nvSpPr>
            <p:cNvPr id="646" name="Google Shape;646;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69"/>
          <p:cNvGrpSpPr/>
          <p:nvPr/>
        </p:nvGrpSpPr>
        <p:grpSpPr>
          <a:xfrm>
            <a:off x="4991079" y="1843920"/>
            <a:ext cx="251889" cy="251862"/>
            <a:chOff x="864491" y="1723250"/>
            <a:chExt cx="397866" cy="397887"/>
          </a:xfrm>
        </p:grpSpPr>
        <p:sp>
          <p:nvSpPr>
            <p:cNvPr id="649" name="Google Shape;649;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69"/>
          <p:cNvSpPr/>
          <p:nvPr/>
        </p:nvSpPr>
        <p:spPr>
          <a:xfrm>
            <a:off x="5333834" y="1866794"/>
            <a:ext cx="252649" cy="20602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 name="Google Shape;653;p6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659" name="Google Shape;659;p70"/>
          <p:cNvSpPr txBox="1"/>
          <p:nvPr>
            <p:ph idx="4294967295" type="body"/>
          </p:nvPr>
        </p:nvSpPr>
        <p:spPr>
          <a:xfrm>
            <a:off x="715100" y="1083700"/>
            <a:ext cx="7713900" cy="71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213359" lvl="0" marL="274320" rtl="0" algn="l">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60" name="Google Shape;660;p70"/>
          <p:cNvPicPr preferRelativeResize="0"/>
          <p:nvPr/>
        </p:nvPicPr>
        <p:blipFill rotWithShape="1">
          <a:blip r:embed="rId4">
            <a:alphaModFix/>
          </a:blip>
          <a:srcRect b="15160" l="7417" r="7417" t="9339"/>
          <a:stretch/>
        </p:blipFill>
        <p:spPr>
          <a:xfrm>
            <a:off x="3817054" y="2265825"/>
            <a:ext cx="1820080" cy="1341600"/>
          </a:xfrm>
          <a:prstGeom prst="rect">
            <a:avLst/>
          </a:prstGeom>
          <a:noFill/>
          <a:ln>
            <a:noFill/>
          </a:ln>
        </p:spPr>
      </p:pic>
      <p:pic>
        <p:nvPicPr>
          <p:cNvPr id="661" name="Google Shape;661;p70"/>
          <p:cNvPicPr preferRelativeResize="0"/>
          <p:nvPr/>
        </p:nvPicPr>
        <p:blipFill rotWithShape="1">
          <a:blip r:embed="rId5">
            <a:alphaModFix/>
          </a:blip>
          <a:srcRect b="6567" l="19590" r="17579" t="6558"/>
          <a:stretch/>
        </p:blipFill>
        <p:spPr>
          <a:xfrm>
            <a:off x="5637132" y="2265825"/>
            <a:ext cx="2791870" cy="1341600"/>
          </a:xfrm>
          <a:prstGeom prst="rect">
            <a:avLst/>
          </a:prstGeom>
          <a:noFill/>
          <a:ln>
            <a:noFill/>
          </a:ln>
        </p:spPr>
      </p:pic>
      <p:pic>
        <p:nvPicPr>
          <p:cNvPr id="662" name="Google Shape;662;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68" name="Google Shape;668;p71"/>
          <p:cNvSpPr txBox="1"/>
          <p:nvPr>
            <p:ph idx="4294967295" type="body"/>
          </p:nvPr>
        </p:nvSpPr>
        <p:spPr>
          <a:xfrm>
            <a:off x="715100" y="1083700"/>
            <a:ext cx="7713900" cy="3524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indent="0" lvl="0" marL="0" rtl="0" algn="l">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indent="-213359" lvl="0" marL="274320" rtl="0" algn="l">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indent="-213359" lvl="0" marL="274320" rtl="0" algn="l">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indent="0" lvl="0" marL="0" rtl="0" algn="l">
              <a:spcBef>
                <a:spcPts val="1000"/>
              </a:spcBef>
              <a:spcAft>
                <a:spcPts val="10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2" name="Shape 672"/>
        <p:cNvGrpSpPr/>
        <p:nvPr/>
      </p:nvGrpSpPr>
      <p:grpSpPr>
        <a:xfrm>
          <a:off x="0" y="0"/>
          <a:ext cx="0" cy="0"/>
          <a:chOff x="0" y="0"/>
          <a:chExt cx="0" cy="0"/>
        </a:xfrm>
      </p:grpSpPr>
      <p:sp>
        <p:nvSpPr>
          <p:cNvPr id="673" name="Google Shape;673;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74" name="Google Shape;674;p7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8" name="Shape 678"/>
        <p:cNvGrpSpPr/>
        <p:nvPr/>
      </p:nvGrpSpPr>
      <p:grpSpPr>
        <a:xfrm>
          <a:off x="0" y="0"/>
          <a:ext cx="0" cy="0"/>
          <a:chOff x="0" y="0"/>
          <a:chExt cx="0" cy="0"/>
        </a:xfrm>
      </p:grpSpPr>
      <p:sp>
        <p:nvSpPr>
          <p:cNvPr id="679" name="Google Shape;679;p7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80" name="Google Shape;680;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715100" y="2259575"/>
            <a:ext cx="42768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a:t>
            </a:r>
            <a:endParaRPr/>
          </a:p>
        </p:txBody>
      </p:sp>
      <p:sp>
        <p:nvSpPr>
          <p:cNvPr id="228" name="Google Shape;228;p38"/>
          <p:cNvSpPr txBox="1"/>
          <p:nvPr>
            <p:ph idx="1" type="body"/>
          </p:nvPr>
        </p:nvSpPr>
        <p:spPr>
          <a:xfrm>
            <a:off x="4572000" y="535000"/>
            <a:ext cx="3856500" cy="8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a:t>
            </a:r>
            <a:r>
              <a:rPr b="1" lang="en"/>
              <a:t>introduce yourself</a:t>
            </a:r>
            <a:r>
              <a:rPr lang="en"/>
              <a:t>, write your email or contact data…</a:t>
            </a:r>
            <a:endParaRPr/>
          </a:p>
        </p:txBody>
      </p:sp>
      <p:cxnSp>
        <p:nvCxnSpPr>
          <p:cNvPr id="229" name="Google Shape;229;p38">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4" name="Shape 684"/>
        <p:cNvGrpSpPr/>
        <p:nvPr/>
      </p:nvGrpSpPr>
      <p:grpSpPr>
        <a:xfrm>
          <a:off x="0" y="0"/>
          <a:ext cx="0" cy="0"/>
          <a:chOff x="0" y="0"/>
          <a:chExt cx="0" cy="0"/>
        </a:xfrm>
      </p:grpSpPr>
      <p:sp>
        <p:nvSpPr>
          <p:cNvPr id="685" name="Google Shape;685;p7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en" sz="1100">
                <a:solidFill>
                  <a:srgbClr val="FFFFFF"/>
                </a:solidFill>
              </a:rPr>
              <a:t>Alexandria</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val="tx"/>
                    </a:ext>
                  </a:extLst>
                </a:hlinkClick>
              </a:rPr>
              <a:t>https://fonts.google.com/specimen/Alexandria</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Albert Sans</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val="tx"/>
                    </a:ext>
                  </a:extLst>
                </a:hlinkClick>
              </a:rPr>
              <a:t>https://fonts.google.com/specimen/Albert+Sans</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rgbClr val="FFFFFF"/>
              </a:solidFill>
            </a:endParaRPr>
          </a:p>
        </p:txBody>
      </p:sp>
      <p:sp>
        <p:nvSpPr>
          <p:cNvPr id="686" name="Google Shape;686;p74"/>
          <p:cNvSpPr/>
          <p:nvPr/>
        </p:nvSpPr>
        <p:spPr>
          <a:xfrm>
            <a:off x="3114475" y="2947175"/>
            <a:ext cx="791400" cy="754200"/>
          </a:xfrm>
          <a:prstGeom prst="roundRect">
            <a:avLst>
              <a:gd fmla="val 16667" name="adj"/>
            </a:avLst>
          </a:prstGeom>
          <a:solidFill>
            <a:srgbClr val="15110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4"/>
          <p:cNvSpPr/>
          <p:nvPr/>
        </p:nvSpPr>
        <p:spPr>
          <a:xfrm>
            <a:off x="4176295" y="2947175"/>
            <a:ext cx="791400" cy="754200"/>
          </a:xfrm>
          <a:prstGeom prst="roundRect">
            <a:avLst>
              <a:gd fmla="val 16667" name="adj"/>
            </a:avLst>
          </a:prstGeom>
          <a:solidFill>
            <a:srgbClr val="FFFAF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4"/>
          <p:cNvSpPr/>
          <p:nvPr/>
        </p:nvSpPr>
        <p:spPr>
          <a:xfrm>
            <a:off x="5238114" y="2947175"/>
            <a:ext cx="791400" cy="754200"/>
          </a:xfrm>
          <a:prstGeom prst="roundRect">
            <a:avLst>
              <a:gd fmla="val 16667" name="adj"/>
            </a:avLst>
          </a:prstGeom>
          <a:solidFill>
            <a:srgbClr val="C2E5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#15110e</a:t>
            </a:r>
            <a:endParaRPr sz="1000">
              <a:solidFill>
                <a:srgbClr val="FFFFFF"/>
              </a:solidFill>
            </a:endParaRPr>
          </a:p>
        </p:txBody>
      </p:sp>
      <p:sp>
        <p:nvSpPr>
          <p:cNvPr id="690" name="Google Shape;690;p7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#fffaf6</a:t>
            </a:r>
            <a:endParaRPr sz="1000"/>
          </a:p>
        </p:txBody>
      </p:sp>
      <p:sp>
        <p:nvSpPr>
          <p:cNvPr id="691" name="Google Shape;691;p7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#c2e5f5</a:t>
            </a:r>
            <a:endParaRPr sz="1000"/>
          </a:p>
        </p:txBody>
      </p:sp>
      <p:sp>
        <p:nvSpPr>
          <p:cNvPr id="692" name="Google Shape;692;p74"/>
          <p:cNvSpPr/>
          <p:nvPr/>
        </p:nvSpPr>
        <p:spPr>
          <a:xfrm>
            <a:off x="3114475" y="3878275"/>
            <a:ext cx="791400" cy="754200"/>
          </a:xfrm>
          <a:prstGeom prst="roundRect">
            <a:avLst>
              <a:gd fmla="val 16667" name="adj"/>
            </a:avLst>
          </a:prstGeom>
          <a:solidFill>
            <a:srgbClr val="5296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4"/>
          <p:cNvSpPr/>
          <p:nvPr/>
        </p:nvSpPr>
        <p:spPr>
          <a:xfrm>
            <a:off x="4176295" y="3878275"/>
            <a:ext cx="791400" cy="754200"/>
          </a:xfrm>
          <a:prstGeom prst="roundRect">
            <a:avLst>
              <a:gd fmla="val 16667" name="adj"/>
            </a:avLst>
          </a:prstGeom>
          <a:solidFill>
            <a:srgbClr val="1356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4"/>
          <p:cNvSpPr/>
          <p:nvPr/>
        </p:nvSpPr>
        <p:spPr>
          <a:xfrm>
            <a:off x="5238114"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4"/>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#5296b8</a:t>
            </a:r>
            <a:endParaRPr sz="1000">
              <a:solidFill>
                <a:srgbClr val="FFFFFF"/>
              </a:solidFill>
            </a:endParaRPr>
          </a:p>
        </p:txBody>
      </p:sp>
      <p:sp>
        <p:nvSpPr>
          <p:cNvPr id="696" name="Google Shape;696;p74"/>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#135669</a:t>
            </a:r>
            <a:endParaRPr sz="1000">
              <a:solidFill>
                <a:srgbClr val="FFFFFF"/>
              </a:solidFill>
            </a:endParaRPr>
          </a:p>
        </p:txBody>
      </p:sp>
      <p:sp>
        <p:nvSpPr>
          <p:cNvPr id="697" name="Google Shape;697;p74"/>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698" name="Google Shape;698;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2" name="Shape 702"/>
        <p:cNvGrpSpPr/>
        <p:nvPr/>
      </p:nvGrpSpPr>
      <p:grpSpPr>
        <a:xfrm>
          <a:off x="0" y="0"/>
          <a:ext cx="0" cy="0"/>
          <a:chOff x="0" y="0"/>
          <a:chExt cx="0" cy="0"/>
        </a:xfrm>
      </p:grpSpPr>
      <p:sp>
        <p:nvSpPr>
          <p:cNvPr id="703" name="Google Shape;703;p7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704" name="Google Shape;704;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705" name="Google Shape;705;p7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706" name="Google Shape;706;p7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707" name="Google Shape;707;p7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708" name="Google Shape;708;p7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709" name="Google Shape;709;p7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710" name="Google Shape;710;p7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711" name="Google Shape;711;p7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712" name="Google Shape;712;p7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713" name="Google Shape;713;p7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714" name="Google Shape;714;p7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8" name="Shape 718"/>
        <p:cNvGrpSpPr/>
        <p:nvPr/>
      </p:nvGrpSpPr>
      <p:grpSpPr>
        <a:xfrm>
          <a:off x="0" y="0"/>
          <a:ext cx="0" cy="0"/>
          <a:chOff x="0" y="0"/>
          <a:chExt cx="0" cy="0"/>
        </a:xfrm>
      </p:grpSpPr>
      <p:grpSp>
        <p:nvGrpSpPr>
          <p:cNvPr id="719" name="Google Shape;719;p76"/>
          <p:cNvGrpSpPr/>
          <p:nvPr/>
        </p:nvGrpSpPr>
        <p:grpSpPr>
          <a:xfrm>
            <a:off x="5048544" y="3019584"/>
            <a:ext cx="442841" cy="514271"/>
            <a:chOff x="4727025" y="1332775"/>
            <a:chExt cx="59900" cy="69625"/>
          </a:xfrm>
        </p:grpSpPr>
        <p:sp>
          <p:nvSpPr>
            <p:cNvPr id="720" name="Google Shape;720;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76"/>
          <p:cNvGrpSpPr/>
          <p:nvPr/>
        </p:nvGrpSpPr>
        <p:grpSpPr>
          <a:xfrm>
            <a:off x="5723860" y="2267072"/>
            <a:ext cx="500909" cy="500899"/>
            <a:chOff x="4820425" y="1329900"/>
            <a:chExt cx="70175" cy="70350"/>
          </a:xfrm>
        </p:grpSpPr>
        <p:sp>
          <p:nvSpPr>
            <p:cNvPr id="723" name="Google Shape;723;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76"/>
          <p:cNvGrpSpPr/>
          <p:nvPr/>
        </p:nvGrpSpPr>
        <p:grpSpPr>
          <a:xfrm>
            <a:off x="6376484" y="2278862"/>
            <a:ext cx="538135" cy="493119"/>
            <a:chOff x="4903200" y="1331525"/>
            <a:chExt cx="73575" cy="67425"/>
          </a:xfrm>
        </p:grpSpPr>
        <p:sp>
          <p:nvSpPr>
            <p:cNvPr id="728" name="Google Shape;728;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29" name="Google Shape;729;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76"/>
          <p:cNvGrpSpPr/>
          <p:nvPr/>
        </p:nvGrpSpPr>
        <p:grpSpPr>
          <a:xfrm>
            <a:off x="5636435" y="3020840"/>
            <a:ext cx="544563" cy="511895"/>
            <a:chOff x="4815575" y="1416800"/>
            <a:chExt cx="73750" cy="71400"/>
          </a:xfrm>
        </p:grpSpPr>
        <p:sp>
          <p:nvSpPr>
            <p:cNvPr id="731" name="Google Shape;731;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76"/>
          <p:cNvGrpSpPr/>
          <p:nvPr/>
        </p:nvGrpSpPr>
        <p:grpSpPr>
          <a:xfrm>
            <a:off x="6333060" y="3020546"/>
            <a:ext cx="602914" cy="512477"/>
            <a:chOff x="4902475" y="1418875"/>
            <a:chExt cx="74500" cy="63775"/>
          </a:xfrm>
        </p:grpSpPr>
        <p:sp>
          <p:nvSpPr>
            <p:cNvPr id="735" name="Google Shape;735;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76"/>
          <p:cNvGrpSpPr/>
          <p:nvPr/>
        </p:nvGrpSpPr>
        <p:grpSpPr>
          <a:xfrm>
            <a:off x="5748932" y="3759785"/>
            <a:ext cx="515391" cy="525699"/>
            <a:chOff x="4818100" y="1507675"/>
            <a:chExt cx="71225" cy="71625"/>
          </a:xfrm>
        </p:grpSpPr>
        <p:sp>
          <p:nvSpPr>
            <p:cNvPr id="738" name="Google Shape;738;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76"/>
          <p:cNvGrpSpPr/>
          <p:nvPr/>
        </p:nvGrpSpPr>
        <p:grpSpPr>
          <a:xfrm>
            <a:off x="5087034" y="3781317"/>
            <a:ext cx="522956" cy="489869"/>
            <a:chOff x="4721450" y="1509475"/>
            <a:chExt cx="79350" cy="74325"/>
          </a:xfrm>
        </p:grpSpPr>
        <p:sp>
          <p:nvSpPr>
            <p:cNvPr id="743" name="Google Shape;743;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76"/>
          <p:cNvGrpSpPr/>
          <p:nvPr/>
        </p:nvGrpSpPr>
        <p:grpSpPr>
          <a:xfrm>
            <a:off x="6410277" y="3761069"/>
            <a:ext cx="525704" cy="535436"/>
            <a:chOff x="4906800" y="1507500"/>
            <a:chExt cx="70350" cy="71075"/>
          </a:xfrm>
        </p:grpSpPr>
        <p:sp>
          <p:nvSpPr>
            <p:cNvPr id="748" name="Google Shape;748;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76"/>
          <p:cNvGrpSpPr/>
          <p:nvPr/>
        </p:nvGrpSpPr>
        <p:grpSpPr>
          <a:xfrm>
            <a:off x="4443099" y="2267050"/>
            <a:ext cx="508054" cy="508095"/>
            <a:chOff x="3736598" y="2170606"/>
            <a:chExt cx="404889" cy="404889"/>
          </a:xfrm>
        </p:grpSpPr>
        <p:sp>
          <p:nvSpPr>
            <p:cNvPr id="754" name="Google Shape;754;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76"/>
          <p:cNvGrpSpPr/>
          <p:nvPr/>
        </p:nvGrpSpPr>
        <p:grpSpPr>
          <a:xfrm>
            <a:off x="3731139" y="2267145"/>
            <a:ext cx="575790" cy="507904"/>
            <a:chOff x="3161917" y="2170682"/>
            <a:chExt cx="458870" cy="404737"/>
          </a:xfrm>
        </p:grpSpPr>
        <p:sp>
          <p:nvSpPr>
            <p:cNvPr id="759" name="Google Shape;759;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60" name="Google Shape;760;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76"/>
          <p:cNvGrpSpPr/>
          <p:nvPr/>
        </p:nvGrpSpPr>
        <p:grpSpPr>
          <a:xfrm>
            <a:off x="3758669" y="3027517"/>
            <a:ext cx="520730" cy="498567"/>
            <a:chOff x="3179914" y="2889488"/>
            <a:chExt cx="422876" cy="404911"/>
          </a:xfrm>
        </p:grpSpPr>
        <p:sp>
          <p:nvSpPr>
            <p:cNvPr id="763" name="Google Shape;763;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76"/>
          <p:cNvGrpSpPr/>
          <p:nvPr/>
        </p:nvGrpSpPr>
        <p:grpSpPr>
          <a:xfrm>
            <a:off x="4387349" y="3027477"/>
            <a:ext cx="516145" cy="498648"/>
            <a:chOff x="3729467" y="2889422"/>
            <a:chExt cx="419153" cy="404977"/>
          </a:xfrm>
        </p:grpSpPr>
        <p:sp>
          <p:nvSpPr>
            <p:cNvPr id="770" name="Google Shape;770;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7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 name="Google Shape;781;p76"/>
          <p:cNvGrpSpPr/>
          <p:nvPr/>
        </p:nvGrpSpPr>
        <p:grpSpPr>
          <a:xfrm>
            <a:off x="7107677" y="2474362"/>
            <a:ext cx="166473" cy="141497"/>
            <a:chOff x="4660325" y="1866850"/>
            <a:chExt cx="68350" cy="58100"/>
          </a:xfrm>
        </p:grpSpPr>
        <p:sp>
          <p:nvSpPr>
            <p:cNvPr id="782" name="Google Shape;782;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76"/>
          <p:cNvGrpSpPr/>
          <p:nvPr/>
        </p:nvGrpSpPr>
        <p:grpSpPr>
          <a:xfrm>
            <a:off x="7417022" y="2500086"/>
            <a:ext cx="162515" cy="90049"/>
            <a:chOff x="4791775" y="1877500"/>
            <a:chExt cx="66725" cy="36975"/>
          </a:xfrm>
        </p:grpSpPr>
        <p:sp>
          <p:nvSpPr>
            <p:cNvPr id="785" name="Google Shape;785;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76"/>
          <p:cNvGrpSpPr/>
          <p:nvPr/>
        </p:nvGrpSpPr>
        <p:grpSpPr>
          <a:xfrm>
            <a:off x="7738734" y="2500086"/>
            <a:ext cx="144979" cy="90049"/>
            <a:chOff x="4923925" y="1877500"/>
            <a:chExt cx="59525" cy="36975"/>
          </a:xfrm>
        </p:grpSpPr>
        <p:sp>
          <p:nvSpPr>
            <p:cNvPr id="788" name="Google Shape;788;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76"/>
          <p:cNvGrpSpPr/>
          <p:nvPr/>
        </p:nvGrpSpPr>
        <p:grpSpPr>
          <a:xfrm>
            <a:off x="8033226" y="2482277"/>
            <a:ext cx="141447" cy="125667"/>
            <a:chOff x="5058450" y="1870100"/>
            <a:chExt cx="58075" cy="51600"/>
          </a:xfrm>
        </p:grpSpPr>
        <p:sp>
          <p:nvSpPr>
            <p:cNvPr id="791" name="Google Shape;791;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76"/>
          <p:cNvGrpSpPr/>
          <p:nvPr/>
        </p:nvGrpSpPr>
        <p:grpSpPr>
          <a:xfrm>
            <a:off x="7447741" y="2904685"/>
            <a:ext cx="101077" cy="107645"/>
            <a:chOff x="4811425" y="2065025"/>
            <a:chExt cx="41500" cy="44200"/>
          </a:xfrm>
        </p:grpSpPr>
        <p:sp>
          <p:nvSpPr>
            <p:cNvPr id="794" name="Google Shape;794;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76"/>
          <p:cNvGrpSpPr/>
          <p:nvPr/>
        </p:nvGrpSpPr>
        <p:grpSpPr>
          <a:xfrm>
            <a:off x="7740178" y="2904898"/>
            <a:ext cx="120867" cy="107218"/>
            <a:chOff x="4929875" y="2065025"/>
            <a:chExt cx="49625" cy="44025"/>
          </a:xfrm>
        </p:grpSpPr>
        <p:sp>
          <p:nvSpPr>
            <p:cNvPr id="797" name="Google Shape;797;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76"/>
          <p:cNvGrpSpPr/>
          <p:nvPr/>
        </p:nvGrpSpPr>
        <p:grpSpPr>
          <a:xfrm>
            <a:off x="8068847" y="2907912"/>
            <a:ext cx="70206" cy="101191"/>
            <a:chOff x="5083925" y="2066350"/>
            <a:chExt cx="28825" cy="41550"/>
          </a:xfrm>
        </p:grpSpPr>
        <p:sp>
          <p:nvSpPr>
            <p:cNvPr id="800" name="Google Shape;800;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76"/>
          <p:cNvGrpSpPr/>
          <p:nvPr/>
        </p:nvGrpSpPr>
        <p:grpSpPr>
          <a:xfrm>
            <a:off x="7100401" y="2923559"/>
            <a:ext cx="181026" cy="69896"/>
            <a:chOff x="4659775" y="2072775"/>
            <a:chExt cx="74325" cy="28700"/>
          </a:xfrm>
        </p:grpSpPr>
        <p:sp>
          <p:nvSpPr>
            <p:cNvPr id="803" name="Google Shape;803;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76"/>
          <p:cNvGrpSpPr/>
          <p:nvPr/>
        </p:nvGrpSpPr>
        <p:grpSpPr>
          <a:xfrm>
            <a:off x="8020257" y="2714124"/>
            <a:ext cx="167387" cy="89197"/>
            <a:chOff x="4662475" y="1976500"/>
            <a:chExt cx="68725" cy="36625"/>
          </a:xfrm>
        </p:grpSpPr>
        <p:sp>
          <p:nvSpPr>
            <p:cNvPr id="807" name="Google Shape;807;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76"/>
          <p:cNvGrpSpPr/>
          <p:nvPr/>
        </p:nvGrpSpPr>
        <p:grpSpPr>
          <a:xfrm>
            <a:off x="7717162" y="2717564"/>
            <a:ext cx="166899" cy="82317"/>
            <a:chOff x="4920150" y="1977875"/>
            <a:chExt cx="68525" cy="33800"/>
          </a:xfrm>
        </p:grpSpPr>
        <p:sp>
          <p:nvSpPr>
            <p:cNvPr id="811" name="Google Shape;811;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76"/>
          <p:cNvGrpSpPr/>
          <p:nvPr/>
        </p:nvGrpSpPr>
        <p:grpSpPr>
          <a:xfrm>
            <a:off x="7128319" y="3121482"/>
            <a:ext cx="125190" cy="127858"/>
            <a:chOff x="4676550" y="2160575"/>
            <a:chExt cx="51400" cy="52500"/>
          </a:xfrm>
        </p:grpSpPr>
        <p:sp>
          <p:nvSpPr>
            <p:cNvPr id="815" name="Google Shape;815;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76"/>
          <p:cNvGrpSpPr/>
          <p:nvPr/>
        </p:nvGrpSpPr>
        <p:grpSpPr>
          <a:xfrm>
            <a:off x="7425577" y="3128514"/>
            <a:ext cx="145405" cy="113794"/>
            <a:chOff x="4768325" y="2163475"/>
            <a:chExt cx="59700" cy="46725"/>
          </a:xfrm>
        </p:grpSpPr>
        <p:sp>
          <p:nvSpPr>
            <p:cNvPr id="819" name="Google Shape;819;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 name="Google Shape;821;p7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76"/>
          <p:cNvGrpSpPr/>
          <p:nvPr/>
        </p:nvGrpSpPr>
        <p:grpSpPr>
          <a:xfrm>
            <a:off x="7441895" y="3383608"/>
            <a:ext cx="112768" cy="106853"/>
            <a:chOff x="4768575" y="2253950"/>
            <a:chExt cx="46300" cy="43875"/>
          </a:xfrm>
        </p:grpSpPr>
        <p:sp>
          <p:nvSpPr>
            <p:cNvPr id="828" name="Google Shape;828;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76"/>
          <p:cNvGrpSpPr/>
          <p:nvPr/>
        </p:nvGrpSpPr>
        <p:grpSpPr>
          <a:xfrm>
            <a:off x="7741518" y="3872634"/>
            <a:ext cx="118187" cy="146246"/>
            <a:chOff x="4960900" y="2433225"/>
            <a:chExt cx="48525" cy="60050"/>
          </a:xfrm>
        </p:grpSpPr>
        <p:sp>
          <p:nvSpPr>
            <p:cNvPr id="831" name="Google Shape;831;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76"/>
          <p:cNvGrpSpPr/>
          <p:nvPr/>
        </p:nvGrpSpPr>
        <p:grpSpPr>
          <a:xfrm>
            <a:off x="7430083" y="4136695"/>
            <a:ext cx="136394" cy="143810"/>
            <a:chOff x="4854075" y="2527625"/>
            <a:chExt cx="56000" cy="59050"/>
          </a:xfrm>
        </p:grpSpPr>
        <p:sp>
          <p:nvSpPr>
            <p:cNvPr id="834" name="Google Shape;834;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7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76"/>
          <p:cNvGrpSpPr/>
          <p:nvPr/>
        </p:nvGrpSpPr>
        <p:grpSpPr>
          <a:xfrm>
            <a:off x="8054294" y="3600439"/>
            <a:ext cx="99312" cy="160797"/>
            <a:chOff x="5059700" y="2334775"/>
            <a:chExt cx="40775" cy="66025"/>
          </a:xfrm>
        </p:grpSpPr>
        <p:sp>
          <p:nvSpPr>
            <p:cNvPr id="840" name="Google Shape;840;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76"/>
          <p:cNvGrpSpPr/>
          <p:nvPr/>
        </p:nvGrpSpPr>
        <p:grpSpPr>
          <a:xfrm>
            <a:off x="8011458" y="3865571"/>
            <a:ext cx="184984" cy="160371"/>
            <a:chOff x="5037700" y="2430325"/>
            <a:chExt cx="75950" cy="65850"/>
          </a:xfrm>
        </p:grpSpPr>
        <p:sp>
          <p:nvSpPr>
            <p:cNvPr id="850" name="Google Shape;850;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76"/>
          <p:cNvGrpSpPr/>
          <p:nvPr/>
        </p:nvGrpSpPr>
        <p:grpSpPr>
          <a:xfrm>
            <a:off x="7430964" y="3632023"/>
            <a:ext cx="173014" cy="97629"/>
            <a:chOff x="4756975" y="2341800"/>
            <a:chExt cx="91975" cy="51925"/>
          </a:xfrm>
        </p:grpSpPr>
        <p:sp>
          <p:nvSpPr>
            <p:cNvPr id="853" name="Google Shape;853;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76"/>
          <p:cNvGrpSpPr/>
          <p:nvPr/>
        </p:nvGrpSpPr>
        <p:grpSpPr>
          <a:xfrm>
            <a:off x="7697901" y="4120720"/>
            <a:ext cx="212497" cy="175761"/>
            <a:chOff x="4943575" y="2516350"/>
            <a:chExt cx="98675" cy="81700"/>
          </a:xfrm>
        </p:grpSpPr>
        <p:sp>
          <p:nvSpPr>
            <p:cNvPr id="874" name="Google Shape;874;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76"/>
          <p:cNvGrpSpPr/>
          <p:nvPr/>
        </p:nvGrpSpPr>
        <p:grpSpPr>
          <a:xfrm>
            <a:off x="1955962" y="3346963"/>
            <a:ext cx="965351" cy="134611"/>
            <a:chOff x="4411970" y="2962952"/>
            <a:chExt cx="706544" cy="104212"/>
          </a:xfrm>
        </p:grpSpPr>
        <p:sp>
          <p:nvSpPr>
            <p:cNvPr id="953" name="Google Shape;953;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76"/>
          <p:cNvGrpSpPr/>
          <p:nvPr/>
        </p:nvGrpSpPr>
        <p:grpSpPr>
          <a:xfrm>
            <a:off x="1955962" y="2935877"/>
            <a:ext cx="960158" cy="289172"/>
            <a:chOff x="4411970" y="2726085"/>
            <a:chExt cx="643107" cy="193659"/>
          </a:xfrm>
        </p:grpSpPr>
        <p:sp>
          <p:nvSpPr>
            <p:cNvPr id="958" name="Google Shape;958;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76"/>
          <p:cNvGrpSpPr/>
          <p:nvPr/>
        </p:nvGrpSpPr>
        <p:grpSpPr>
          <a:xfrm>
            <a:off x="958854" y="3201987"/>
            <a:ext cx="833173" cy="259209"/>
            <a:chOff x="4411970" y="4340222"/>
            <a:chExt cx="779467" cy="242683"/>
          </a:xfrm>
        </p:grpSpPr>
        <p:sp>
          <p:nvSpPr>
            <p:cNvPr id="962" name="Google Shape;962;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76"/>
          <p:cNvGrpSpPr/>
          <p:nvPr/>
        </p:nvGrpSpPr>
        <p:grpSpPr>
          <a:xfrm>
            <a:off x="1955962" y="2597733"/>
            <a:ext cx="965160" cy="216230"/>
            <a:chOff x="4411970" y="2468674"/>
            <a:chExt cx="747317" cy="167425"/>
          </a:xfrm>
        </p:grpSpPr>
        <p:sp>
          <p:nvSpPr>
            <p:cNvPr id="966" name="Google Shape;966;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76"/>
          <p:cNvGrpSpPr/>
          <p:nvPr/>
        </p:nvGrpSpPr>
        <p:grpSpPr>
          <a:xfrm>
            <a:off x="954709" y="2502450"/>
            <a:ext cx="810451" cy="319148"/>
            <a:chOff x="4411970" y="3686602"/>
            <a:chExt cx="797845" cy="314215"/>
          </a:xfrm>
        </p:grpSpPr>
        <p:sp>
          <p:nvSpPr>
            <p:cNvPr id="969" name="Google Shape;969;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7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 name="Google Shape;975;p76"/>
          <p:cNvGrpSpPr/>
          <p:nvPr/>
        </p:nvGrpSpPr>
        <p:grpSpPr>
          <a:xfrm>
            <a:off x="954806" y="2256974"/>
            <a:ext cx="1970333" cy="208784"/>
            <a:chOff x="6336019" y="3733725"/>
            <a:chExt cx="2566206" cy="351310"/>
          </a:xfrm>
        </p:grpSpPr>
        <p:sp>
          <p:nvSpPr>
            <p:cNvPr id="976" name="Google Shape;976;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76"/>
          <p:cNvGrpSpPr/>
          <p:nvPr/>
        </p:nvGrpSpPr>
        <p:grpSpPr>
          <a:xfrm>
            <a:off x="1955962" y="3864529"/>
            <a:ext cx="946551" cy="153200"/>
            <a:chOff x="4404545" y="3301592"/>
            <a:chExt cx="782403" cy="129272"/>
          </a:xfrm>
        </p:grpSpPr>
        <p:sp>
          <p:nvSpPr>
            <p:cNvPr id="981" name="Google Shape;981;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76"/>
          <p:cNvGrpSpPr/>
          <p:nvPr/>
        </p:nvGrpSpPr>
        <p:grpSpPr>
          <a:xfrm>
            <a:off x="1955962" y="3603488"/>
            <a:ext cx="962257" cy="139127"/>
            <a:chOff x="4411970" y="3131459"/>
            <a:chExt cx="710520" cy="117397"/>
          </a:xfrm>
        </p:grpSpPr>
        <p:sp>
          <p:nvSpPr>
            <p:cNvPr id="984" name="Google Shape;984;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86" name="Google Shape;986;p7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76"/>
          <p:cNvGrpSpPr/>
          <p:nvPr/>
        </p:nvGrpSpPr>
        <p:grpSpPr>
          <a:xfrm>
            <a:off x="956107" y="3538282"/>
            <a:ext cx="823838" cy="458988"/>
            <a:chOff x="4411970" y="1801825"/>
            <a:chExt cx="734586" cy="409262"/>
          </a:xfrm>
        </p:grpSpPr>
        <p:sp>
          <p:nvSpPr>
            <p:cNvPr id="988" name="Google Shape;988;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76"/>
          <p:cNvGrpSpPr/>
          <p:nvPr/>
        </p:nvGrpSpPr>
        <p:grpSpPr>
          <a:xfrm>
            <a:off x="956107" y="4086708"/>
            <a:ext cx="856348" cy="212039"/>
            <a:chOff x="4411970" y="2233974"/>
            <a:chExt cx="763574" cy="189068"/>
          </a:xfrm>
        </p:grpSpPr>
        <p:sp>
          <p:nvSpPr>
            <p:cNvPr id="991" name="Google Shape;991;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76"/>
          <p:cNvGrpSpPr/>
          <p:nvPr/>
        </p:nvGrpSpPr>
        <p:grpSpPr>
          <a:xfrm>
            <a:off x="3066303" y="2262044"/>
            <a:ext cx="511602" cy="511602"/>
            <a:chOff x="5681300" y="2527788"/>
            <a:chExt cx="805800" cy="805800"/>
          </a:xfrm>
        </p:grpSpPr>
        <p:sp>
          <p:nvSpPr>
            <p:cNvPr id="994" name="Google Shape;994;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76"/>
          <p:cNvGrpSpPr/>
          <p:nvPr/>
        </p:nvGrpSpPr>
        <p:grpSpPr>
          <a:xfrm>
            <a:off x="3063497" y="3028627"/>
            <a:ext cx="513021" cy="512935"/>
            <a:chOff x="4049800" y="640400"/>
            <a:chExt cx="858900" cy="858900"/>
          </a:xfrm>
        </p:grpSpPr>
        <p:sp>
          <p:nvSpPr>
            <p:cNvPr id="997" name="Google Shape;997;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76"/>
          <p:cNvGrpSpPr/>
          <p:nvPr/>
        </p:nvGrpSpPr>
        <p:grpSpPr>
          <a:xfrm>
            <a:off x="2980696" y="3680519"/>
            <a:ext cx="686489" cy="686585"/>
            <a:chOff x="5080188" y="927900"/>
            <a:chExt cx="961200" cy="961200"/>
          </a:xfrm>
        </p:grpSpPr>
        <p:sp>
          <p:nvSpPr>
            <p:cNvPr id="1000" name="Google Shape;1000;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76"/>
          <p:cNvGrpSpPr/>
          <p:nvPr/>
        </p:nvGrpSpPr>
        <p:grpSpPr>
          <a:xfrm>
            <a:off x="3763848" y="3773248"/>
            <a:ext cx="510373" cy="510937"/>
            <a:chOff x="7508249" y="1522825"/>
            <a:chExt cx="1326332" cy="1322987"/>
          </a:xfrm>
        </p:grpSpPr>
        <p:sp>
          <p:nvSpPr>
            <p:cNvPr id="1009" name="Google Shape;1009;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76"/>
          <p:cNvGrpSpPr/>
          <p:nvPr/>
        </p:nvGrpSpPr>
        <p:grpSpPr>
          <a:xfrm>
            <a:off x="4455441" y="3774653"/>
            <a:ext cx="492652" cy="503348"/>
            <a:chOff x="6039282" y="1042577"/>
            <a:chExt cx="734315" cy="731929"/>
          </a:xfrm>
        </p:grpSpPr>
        <p:sp>
          <p:nvSpPr>
            <p:cNvPr id="1020" name="Google Shape;1020;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76"/>
          <p:cNvGrpSpPr/>
          <p:nvPr/>
        </p:nvGrpSpPr>
        <p:grpSpPr>
          <a:xfrm>
            <a:off x="5095855" y="2270694"/>
            <a:ext cx="483304" cy="504902"/>
            <a:chOff x="1825800" y="1651625"/>
            <a:chExt cx="568125" cy="591775"/>
          </a:xfrm>
        </p:grpSpPr>
        <p:sp>
          <p:nvSpPr>
            <p:cNvPr id="1042" name="Google Shape;1042;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7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53" name="Google Shape;1053;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grpSp>
        <p:nvGrpSpPr>
          <p:cNvPr id="1058" name="Google Shape;1058;p77"/>
          <p:cNvGrpSpPr/>
          <p:nvPr/>
        </p:nvGrpSpPr>
        <p:grpSpPr>
          <a:xfrm>
            <a:off x="722059" y="955168"/>
            <a:ext cx="2492868" cy="1379876"/>
            <a:chOff x="2654821" y="2311071"/>
            <a:chExt cx="2279715" cy="1262120"/>
          </a:xfrm>
        </p:grpSpPr>
        <p:grpSp>
          <p:nvGrpSpPr>
            <p:cNvPr id="1059" name="Google Shape;1059;p77"/>
            <p:cNvGrpSpPr/>
            <p:nvPr/>
          </p:nvGrpSpPr>
          <p:grpSpPr>
            <a:xfrm>
              <a:off x="4034269" y="2840745"/>
              <a:ext cx="40212" cy="36437"/>
              <a:chOff x="4293400" y="2574725"/>
              <a:chExt cx="84425" cy="80100"/>
            </a:xfrm>
          </p:grpSpPr>
          <p:sp>
            <p:nvSpPr>
              <p:cNvPr id="1060" name="Google Shape;1060;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1" name="Google Shape;1061;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77"/>
            <p:cNvGrpSpPr/>
            <p:nvPr/>
          </p:nvGrpSpPr>
          <p:grpSpPr>
            <a:xfrm>
              <a:off x="3894606" y="2334874"/>
              <a:ext cx="913198" cy="518984"/>
              <a:chOff x="4000175" y="1462675"/>
              <a:chExt cx="1917275" cy="1140875"/>
            </a:xfrm>
          </p:grpSpPr>
          <p:sp>
            <p:nvSpPr>
              <p:cNvPr id="1063" name="Google Shape;1063;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4" name="Google Shape;1064;p77"/>
              <p:cNvGrpSpPr/>
              <p:nvPr/>
            </p:nvGrpSpPr>
            <p:grpSpPr>
              <a:xfrm>
                <a:off x="4000175" y="1462675"/>
                <a:ext cx="1917275" cy="1140875"/>
                <a:chOff x="4000175" y="1462675"/>
                <a:chExt cx="1917275" cy="1140875"/>
              </a:xfrm>
            </p:grpSpPr>
            <p:sp>
              <p:nvSpPr>
                <p:cNvPr id="1065" name="Google Shape;1065;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6" name="Google Shape;1066;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70" name="Google Shape;1070;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1" name="Google Shape;1071;p77"/>
            <p:cNvGrpSpPr/>
            <p:nvPr/>
          </p:nvGrpSpPr>
          <p:grpSpPr>
            <a:xfrm>
              <a:off x="3875768" y="2846704"/>
              <a:ext cx="44796" cy="47366"/>
              <a:chOff x="3960625" y="2587825"/>
              <a:chExt cx="94050" cy="104125"/>
            </a:xfrm>
          </p:grpSpPr>
          <p:sp>
            <p:nvSpPr>
              <p:cNvPr id="1072" name="Google Shape;1072;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3" name="Google Shape;1073;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77"/>
            <p:cNvGrpSpPr/>
            <p:nvPr/>
          </p:nvGrpSpPr>
          <p:grpSpPr>
            <a:xfrm>
              <a:off x="3782759" y="2807162"/>
              <a:ext cx="82686" cy="85487"/>
              <a:chOff x="3765350" y="2500900"/>
              <a:chExt cx="173600" cy="187925"/>
            </a:xfrm>
          </p:grpSpPr>
          <p:sp>
            <p:nvSpPr>
              <p:cNvPr id="1075" name="Google Shape;1075;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6" name="Google Shape;1076;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77"/>
            <p:cNvGrpSpPr/>
            <p:nvPr/>
          </p:nvGrpSpPr>
          <p:grpSpPr>
            <a:xfrm>
              <a:off x="3775674" y="2798496"/>
              <a:ext cx="40545" cy="23564"/>
              <a:chOff x="3750475" y="2481850"/>
              <a:chExt cx="85125" cy="51800"/>
            </a:xfrm>
          </p:grpSpPr>
          <p:sp>
            <p:nvSpPr>
              <p:cNvPr id="1082" name="Google Shape;1082;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4" name="Google Shape;1084;p77"/>
            <p:cNvGrpSpPr/>
            <p:nvPr/>
          </p:nvGrpSpPr>
          <p:grpSpPr>
            <a:xfrm>
              <a:off x="3716946" y="2776024"/>
              <a:ext cx="81971" cy="76912"/>
              <a:chOff x="3627175" y="2432450"/>
              <a:chExt cx="172100" cy="169075"/>
            </a:xfrm>
          </p:grpSpPr>
          <p:sp>
            <p:nvSpPr>
              <p:cNvPr id="1085" name="Google Shape;1085;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7" name="Google Shape;1087;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8" name="Google Shape;1088;p77"/>
            <p:cNvGrpSpPr/>
            <p:nvPr/>
          </p:nvGrpSpPr>
          <p:grpSpPr>
            <a:xfrm>
              <a:off x="3685682" y="2845624"/>
              <a:ext cx="29311" cy="45055"/>
              <a:chOff x="3561536" y="2585450"/>
              <a:chExt cx="61539" cy="99045"/>
            </a:xfrm>
          </p:grpSpPr>
          <p:sp>
            <p:nvSpPr>
              <p:cNvPr id="1089" name="Google Shape;1089;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1" name="Google Shape;1091;p77"/>
            <p:cNvGrpSpPr/>
            <p:nvPr/>
          </p:nvGrpSpPr>
          <p:grpSpPr>
            <a:xfrm>
              <a:off x="3849905" y="2572252"/>
              <a:ext cx="74339" cy="119559"/>
              <a:chOff x="3906325" y="1984500"/>
              <a:chExt cx="156075" cy="262825"/>
            </a:xfrm>
          </p:grpSpPr>
          <p:sp>
            <p:nvSpPr>
              <p:cNvPr id="1092" name="Google Shape;1092;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3" name="Google Shape;1093;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77"/>
            <p:cNvGrpSpPr/>
            <p:nvPr/>
          </p:nvGrpSpPr>
          <p:grpSpPr>
            <a:xfrm>
              <a:off x="2654821" y="2414345"/>
              <a:ext cx="667570" cy="558731"/>
              <a:chOff x="1397225" y="1637375"/>
              <a:chExt cx="1401575" cy="1228250"/>
            </a:xfrm>
          </p:grpSpPr>
          <p:sp>
            <p:nvSpPr>
              <p:cNvPr id="1095" name="Google Shape;1095;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6" name="Google Shape;1096;p77"/>
              <p:cNvGrpSpPr/>
              <p:nvPr/>
            </p:nvGrpSpPr>
            <p:grpSpPr>
              <a:xfrm>
                <a:off x="1397225" y="1637375"/>
                <a:ext cx="1398775" cy="1228250"/>
                <a:chOff x="1397225" y="1637375"/>
                <a:chExt cx="1398775" cy="1228250"/>
              </a:xfrm>
            </p:grpSpPr>
            <p:sp>
              <p:nvSpPr>
                <p:cNvPr id="1097" name="Google Shape;1097;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9" name="Google Shape;1099;p77"/>
            <p:cNvGrpSpPr/>
            <p:nvPr/>
          </p:nvGrpSpPr>
          <p:grpSpPr>
            <a:xfrm>
              <a:off x="3230417" y="3103734"/>
              <a:ext cx="282982" cy="280332"/>
              <a:chOff x="2605700" y="3152850"/>
              <a:chExt cx="594125" cy="616250"/>
            </a:xfrm>
          </p:grpSpPr>
          <p:sp>
            <p:nvSpPr>
              <p:cNvPr id="1100" name="Google Shape;1100;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1" name="Google Shape;1101;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02" name="Google Shape;1102;p77"/>
            <p:cNvGrpSpPr/>
            <p:nvPr/>
          </p:nvGrpSpPr>
          <p:grpSpPr>
            <a:xfrm>
              <a:off x="3265985" y="3226989"/>
              <a:ext cx="87151" cy="346202"/>
              <a:chOff x="2680375" y="3423800"/>
              <a:chExt cx="182975" cy="761050"/>
            </a:xfrm>
          </p:grpSpPr>
          <p:sp>
            <p:nvSpPr>
              <p:cNvPr id="1103" name="Google Shape;1103;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4" name="Google Shape;1104;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77"/>
            <p:cNvGrpSpPr/>
            <p:nvPr/>
          </p:nvGrpSpPr>
          <p:grpSpPr>
            <a:xfrm>
              <a:off x="3855466" y="3289811"/>
              <a:ext cx="112514" cy="94210"/>
              <a:chOff x="3918000" y="3561900"/>
              <a:chExt cx="236225" cy="207100"/>
            </a:xfrm>
          </p:grpSpPr>
          <p:sp>
            <p:nvSpPr>
              <p:cNvPr id="1106" name="Google Shape;1106;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7" name="Google Shape;1107;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11" name="Google Shape;1111;p77"/>
            <p:cNvGrpSpPr/>
            <p:nvPr/>
          </p:nvGrpSpPr>
          <p:grpSpPr>
            <a:xfrm>
              <a:off x="2905224" y="2311071"/>
              <a:ext cx="596721" cy="528992"/>
              <a:chOff x="1922950" y="1410350"/>
              <a:chExt cx="1252825" cy="1162875"/>
            </a:xfrm>
          </p:grpSpPr>
          <p:sp>
            <p:nvSpPr>
              <p:cNvPr id="1112" name="Google Shape;1112;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28" name="Google Shape;1128;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48" name="Google Shape;1148;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9" name="Google Shape;1149;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0" name="Google Shape;1150;p77"/>
            <p:cNvGrpSpPr/>
            <p:nvPr/>
          </p:nvGrpSpPr>
          <p:grpSpPr>
            <a:xfrm>
              <a:off x="3280929" y="3294542"/>
              <a:ext cx="109894" cy="272224"/>
              <a:chOff x="2711750" y="3572300"/>
              <a:chExt cx="230725" cy="598425"/>
            </a:xfrm>
          </p:grpSpPr>
          <p:sp>
            <p:nvSpPr>
              <p:cNvPr id="1151" name="Google Shape;1151;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3" name="Google Shape;1153;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4" name="Google Shape;1154;p77"/>
            <p:cNvGrpSpPr/>
            <p:nvPr/>
          </p:nvGrpSpPr>
          <p:grpSpPr>
            <a:xfrm>
              <a:off x="3790439" y="2408636"/>
              <a:ext cx="73017" cy="75684"/>
              <a:chOff x="3781475" y="1624825"/>
              <a:chExt cx="153300" cy="166375"/>
            </a:xfrm>
          </p:grpSpPr>
          <p:sp>
            <p:nvSpPr>
              <p:cNvPr id="1155" name="Google Shape;1155;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77"/>
            <p:cNvGrpSpPr/>
            <p:nvPr/>
          </p:nvGrpSpPr>
          <p:grpSpPr>
            <a:xfrm>
              <a:off x="4403342" y="3107749"/>
              <a:ext cx="316680" cy="101374"/>
              <a:chOff x="5068275" y="3161675"/>
              <a:chExt cx="664875" cy="222850"/>
            </a:xfrm>
          </p:grpSpPr>
          <p:sp>
            <p:nvSpPr>
              <p:cNvPr id="1167" name="Google Shape;1167;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77"/>
            <p:cNvGrpSpPr/>
            <p:nvPr/>
          </p:nvGrpSpPr>
          <p:grpSpPr>
            <a:xfrm>
              <a:off x="3697513" y="2707266"/>
              <a:ext cx="59549" cy="79733"/>
              <a:chOff x="3586375" y="2281300"/>
              <a:chExt cx="125025" cy="175275"/>
            </a:xfrm>
          </p:grpSpPr>
          <p:sp>
            <p:nvSpPr>
              <p:cNvPr id="1201" name="Google Shape;1201;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77"/>
            <p:cNvGrpSpPr/>
            <p:nvPr/>
          </p:nvGrpSpPr>
          <p:grpSpPr>
            <a:xfrm>
              <a:off x="4513224" y="3221724"/>
              <a:ext cx="274563" cy="280321"/>
              <a:chOff x="5298975" y="3412225"/>
              <a:chExt cx="576450" cy="616225"/>
            </a:xfrm>
          </p:grpSpPr>
          <p:sp>
            <p:nvSpPr>
              <p:cNvPr id="1205" name="Google Shape;1205;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6" name="Google Shape;1206;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7"/>
            <p:cNvGrpSpPr/>
            <p:nvPr/>
          </p:nvGrpSpPr>
          <p:grpSpPr>
            <a:xfrm>
              <a:off x="4824403" y="3421846"/>
              <a:ext cx="110132" cy="130647"/>
              <a:chOff x="5952300" y="3852150"/>
              <a:chExt cx="231225" cy="287200"/>
            </a:xfrm>
          </p:grpSpPr>
          <p:sp>
            <p:nvSpPr>
              <p:cNvPr id="1208" name="Google Shape;1208;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8" name="Google Shape;1218;p77"/>
            <p:cNvGrpSpPr/>
            <p:nvPr/>
          </p:nvGrpSpPr>
          <p:grpSpPr>
            <a:xfrm>
              <a:off x="4295710" y="3079670"/>
              <a:ext cx="14968" cy="27135"/>
              <a:chOff x="4842300" y="3099950"/>
              <a:chExt cx="31425" cy="59650"/>
            </a:xfrm>
          </p:grpSpPr>
          <p:sp>
            <p:nvSpPr>
              <p:cNvPr id="1219" name="Google Shape;1219;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77"/>
            <p:cNvGrpSpPr/>
            <p:nvPr/>
          </p:nvGrpSpPr>
          <p:grpSpPr>
            <a:xfrm>
              <a:off x="3831056" y="2816010"/>
              <a:ext cx="37378" cy="27612"/>
              <a:chOff x="3866750" y="2520350"/>
              <a:chExt cx="78475" cy="60700"/>
            </a:xfrm>
          </p:grpSpPr>
          <p:sp>
            <p:nvSpPr>
              <p:cNvPr id="1232" name="Google Shape;1232;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 name="Google Shape;1236;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53" name="Google Shape;1253;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5" name="Google Shape;1265;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 name="Google Shape;1278;p77"/>
            <p:cNvGrpSpPr/>
            <p:nvPr/>
          </p:nvGrpSpPr>
          <p:grpSpPr>
            <a:xfrm>
              <a:off x="3632736" y="3051591"/>
              <a:ext cx="63288" cy="45217"/>
              <a:chOff x="3450375" y="3038225"/>
              <a:chExt cx="132875" cy="99400"/>
            </a:xfrm>
          </p:grpSpPr>
          <p:sp>
            <p:nvSpPr>
              <p:cNvPr id="1279" name="Google Shape;1279;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 name="Google Shape;1281;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90" name="Google Shape;1290;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00" name="Google Shape;1300;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06" name="Google Shape;1306;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77"/>
          <p:cNvGrpSpPr/>
          <p:nvPr/>
        </p:nvGrpSpPr>
        <p:grpSpPr>
          <a:xfrm>
            <a:off x="719116" y="2850945"/>
            <a:ext cx="2622876" cy="1333540"/>
            <a:chOff x="238125" y="1038125"/>
            <a:chExt cx="7146800" cy="3633625"/>
          </a:xfrm>
        </p:grpSpPr>
        <p:sp>
          <p:nvSpPr>
            <p:cNvPr id="1317" name="Google Shape;1317;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77"/>
          <p:cNvGrpSpPr/>
          <p:nvPr/>
        </p:nvGrpSpPr>
        <p:grpSpPr>
          <a:xfrm>
            <a:off x="5834044" y="993055"/>
            <a:ext cx="2590840" cy="1380235"/>
            <a:chOff x="233350" y="949250"/>
            <a:chExt cx="7137300" cy="3802300"/>
          </a:xfrm>
        </p:grpSpPr>
        <p:sp>
          <p:nvSpPr>
            <p:cNvPr id="2890" name="Google Shape;2890;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1" name="Google Shape;2941;p77"/>
          <p:cNvGrpSpPr/>
          <p:nvPr/>
        </p:nvGrpSpPr>
        <p:grpSpPr>
          <a:xfrm>
            <a:off x="7648473" y="3037828"/>
            <a:ext cx="104231" cy="320340"/>
            <a:chOff x="7564426" y="3224343"/>
            <a:chExt cx="119985" cy="368801"/>
          </a:xfrm>
        </p:grpSpPr>
        <p:sp>
          <p:nvSpPr>
            <p:cNvPr id="2942" name="Google Shape;2942;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4" name="Google Shape;2944;p77"/>
          <p:cNvGrpSpPr/>
          <p:nvPr/>
        </p:nvGrpSpPr>
        <p:grpSpPr>
          <a:xfrm>
            <a:off x="7347962" y="3031929"/>
            <a:ext cx="189489" cy="332132"/>
            <a:chOff x="8370831" y="3202002"/>
            <a:chExt cx="218129" cy="382376"/>
          </a:xfrm>
        </p:grpSpPr>
        <p:sp>
          <p:nvSpPr>
            <p:cNvPr id="2945" name="Google Shape;2945;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7" name="Google Shape;2947;p77"/>
          <p:cNvGrpSpPr/>
          <p:nvPr/>
        </p:nvGrpSpPr>
        <p:grpSpPr>
          <a:xfrm>
            <a:off x="8071351" y="3443061"/>
            <a:ext cx="309429" cy="267000"/>
            <a:chOff x="6742064" y="3750480"/>
            <a:chExt cx="399315" cy="344560"/>
          </a:xfrm>
        </p:grpSpPr>
        <p:sp>
          <p:nvSpPr>
            <p:cNvPr id="2948" name="Google Shape;2948;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0" name="Google Shape;2950;p77"/>
          <p:cNvGrpSpPr/>
          <p:nvPr/>
        </p:nvGrpSpPr>
        <p:grpSpPr>
          <a:xfrm>
            <a:off x="7610370" y="3794109"/>
            <a:ext cx="180437" cy="281608"/>
            <a:chOff x="7248525" y="3739696"/>
            <a:chExt cx="230531" cy="359790"/>
          </a:xfrm>
        </p:grpSpPr>
        <p:sp>
          <p:nvSpPr>
            <p:cNvPr id="2951" name="Google Shape;2951;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77"/>
          <p:cNvGrpSpPr/>
          <p:nvPr/>
        </p:nvGrpSpPr>
        <p:grpSpPr>
          <a:xfrm>
            <a:off x="7856289" y="3437333"/>
            <a:ext cx="162896" cy="278710"/>
            <a:chOff x="7601242" y="3729267"/>
            <a:chExt cx="222566" cy="380803"/>
          </a:xfrm>
        </p:grpSpPr>
        <p:sp>
          <p:nvSpPr>
            <p:cNvPr id="2954" name="Google Shape;2954;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6" name="Google Shape;2956;p7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7" name="Google Shape;2957;p77"/>
          <p:cNvGrpSpPr/>
          <p:nvPr/>
        </p:nvGrpSpPr>
        <p:grpSpPr>
          <a:xfrm>
            <a:off x="7345935" y="3438473"/>
            <a:ext cx="193543" cy="275990"/>
            <a:chOff x="8304647" y="3738687"/>
            <a:chExt cx="225076" cy="320956"/>
          </a:xfrm>
        </p:grpSpPr>
        <p:sp>
          <p:nvSpPr>
            <p:cNvPr id="2958" name="Google Shape;2958;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1" name="Google Shape;2961;p77"/>
          <p:cNvGrpSpPr/>
          <p:nvPr/>
        </p:nvGrpSpPr>
        <p:grpSpPr>
          <a:xfrm>
            <a:off x="7618427" y="3438473"/>
            <a:ext cx="178492" cy="275990"/>
            <a:chOff x="8615101" y="3738687"/>
            <a:chExt cx="207573" cy="320956"/>
          </a:xfrm>
        </p:grpSpPr>
        <p:sp>
          <p:nvSpPr>
            <p:cNvPr id="2962" name="Google Shape;2962;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5" name="Google Shape;2965;p7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6" name="Google Shape;2966;p77"/>
          <p:cNvGrpSpPr/>
          <p:nvPr/>
        </p:nvGrpSpPr>
        <p:grpSpPr>
          <a:xfrm>
            <a:off x="6013132" y="3559961"/>
            <a:ext cx="557671" cy="511283"/>
            <a:chOff x="6015419" y="3716859"/>
            <a:chExt cx="557671" cy="511283"/>
          </a:xfrm>
        </p:grpSpPr>
        <p:sp>
          <p:nvSpPr>
            <p:cNvPr id="2967" name="Google Shape;2967;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8" name="Google Shape;2968;p77"/>
            <p:cNvGrpSpPr/>
            <p:nvPr/>
          </p:nvGrpSpPr>
          <p:grpSpPr>
            <a:xfrm>
              <a:off x="6036094" y="3716980"/>
              <a:ext cx="529860" cy="510468"/>
              <a:chOff x="6036094" y="3716980"/>
              <a:chExt cx="529860" cy="510468"/>
            </a:xfrm>
          </p:grpSpPr>
          <p:sp>
            <p:nvSpPr>
              <p:cNvPr id="2969" name="Google Shape;2969;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9" name="Google Shape;2979;p77"/>
          <p:cNvGrpSpPr/>
          <p:nvPr/>
        </p:nvGrpSpPr>
        <p:grpSpPr>
          <a:xfrm>
            <a:off x="6642017" y="2916730"/>
            <a:ext cx="576302" cy="511871"/>
            <a:chOff x="6644304" y="3073628"/>
            <a:chExt cx="576302" cy="511871"/>
          </a:xfrm>
        </p:grpSpPr>
        <p:sp>
          <p:nvSpPr>
            <p:cNvPr id="2980" name="Google Shape;2980;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1" name="Google Shape;2981;p77"/>
            <p:cNvGrpSpPr/>
            <p:nvPr/>
          </p:nvGrpSpPr>
          <p:grpSpPr>
            <a:xfrm>
              <a:off x="6712169" y="3085440"/>
              <a:ext cx="481622" cy="494913"/>
              <a:chOff x="6712169" y="3085440"/>
              <a:chExt cx="481622" cy="494913"/>
            </a:xfrm>
          </p:grpSpPr>
          <p:sp>
            <p:nvSpPr>
              <p:cNvPr id="2982" name="Google Shape;2982;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7" name="Google Shape;2987;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0" name="Google Shape;2990;p7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1" name="Google Shape;2991;p77"/>
          <p:cNvGrpSpPr/>
          <p:nvPr/>
        </p:nvGrpSpPr>
        <p:grpSpPr>
          <a:xfrm>
            <a:off x="6649868" y="3559725"/>
            <a:ext cx="560631" cy="511352"/>
            <a:chOff x="6652154" y="3716623"/>
            <a:chExt cx="560631" cy="511352"/>
          </a:xfrm>
        </p:grpSpPr>
        <p:sp>
          <p:nvSpPr>
            <p:cNvPr id="2992" name="Google Shape;2992;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3" name="Google Shape;2993;p77"/>
            <p:cNvGrpSpPr/>
            <p:nvPr/>
          </p:nvGrpSpPr>
          <p:grpSpPr>
            <a:xfrm>
              <a:off x="6669657" y="3716715"/>
              <a:ext cx="466779" cy="464290"/>
              <a:chOff x="6669657" y="3716715"/>
              <a:chExt cx="466779" cy="464290"/>
            </a:xfrm>
          </p:grpSpPr>
          <p:sp>
            <p:nvSpPr>
              <p:cNvPr id="2994" name="Google Shape;2994;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07" name="Google Shape;3007;p77"/>
          <p:cNvGrpSpPr/>
          <p:nvPr/>
        </p:nvGrpSpPr>
        <p:grpSpPr>
          <a:xfrm>
            <a:off x="7843959" y="3841134"/>
            <a:ext cx="187557" cy="187557"/>
            <a:chOff x="8565775" y="671075"/>
            <a:chExt cx="441000" cy="441000"/>
          </a:xfrm>
        </p:grpSpPr>
        <p:sp>
          <p:nvSpPr>
            <p:cNvPr id="3008" name="Google Shape;3008;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0" name="Google Shape;3010;p7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2" name="Google Shape;3012;p77"/>
          <p:cNvGrpSpPr/>
          <p:nvPr/>
        </p:nvGrpSpPr>
        <p:grpSpPr>
          <a:xfrm>
            <a:off x="5997814" y="2919352"/>
            <a:ext cx="587871" cy="512373"/>
            <a:chOff x="6000100" y="3076250"/>
            <a:chExt cx="587871" cy="512373"/>
          </a:xfrm>
        </p:grpSpPr>
        <p:sp>
          <p:nvSpPr>
            <p:cNvPr id="3013" name="Google Shape;3013;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4" name="Google Shape;3014;p77"/>
            <p:cNvGrpSpPr/>
            <p:nvPr/>
          </p:nvGrpSpPr>
          <p:grpSpPr>
            <a:xfrm>
              <a:off x="6031360" y="3076713"/>
              <a:ext cx="539107" cy="480965"/>
              <a:chOff x="6031360" y="3076713"/>
              <a:chExt cx="539107" cy="480965"/>
            </a:xfrm>
          </p:grpSpPr>
          <p:sp>
            <p:nvSpPr>
              <p:cNvPr id="3015" name="Google Shape;3015;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2" name="Google Shape;3022;p77"/>
          <p:cNvGrpSpPr/>
          <p:nvPr/>
        </p:nvGrpSpPr>
        <p:grpSpPr>
          <a:xfrm>
            <a:off x="3369305" y="938716"/>
            <a:ext cx="2310381" cy="1488888"/>
            <a:chOff x="229225" y="549050"/>
            <a:chExt cx="7161750" cy="4615275"/>
          </a:xfrm>
        </p:grpSpPr>
        <p:sp>
          <p:nvSpPr>
            <p:cNvPr id="3023" name="Google Shape;3023;p7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77"/>
          <p:cNvGrpSpPr/>
          <p:nvPr/>
        </p:nvGrpSpPr>
        <p:grpSpPr>
          <a:xfrm>
            <a:off x="3514723" y="2830563"/>
            <a:ext cx="2310282" cy="1374222"/>
            <a:chOff x="238125" y="732525"/>
            <a:chExt cx="7130500" cy="4241425"/>
          </a:xfrm>
        </p:grpSpPr>
        <p:sp>
          <p:nvSpPr>
            <p:cNvPr id="3141" name="Google Shape;3141;p7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8" name="Shape 3258"/>
        <p:cNvGrpSpPr/>
        <p:nvPr/>
      </p:nvGrpSpPr>
      <p:grpSpPr>
        <a:xfrm>
          <a:off x="0" y="0"/>
          <a:ext cx="0" cy="0"/>
          <a:chOff x="0" y="0"/>
          <a:chExt cx="0" cy="0"/>
        </a:xfrm>
      </p:grpSpPr>
      <p:grpSp>
        <p:nvGrpSpPr>
          <p:cNvPr id="3259" name="Google Shape;3259;p78"/>
          <p:cNvGrpSpPr/>
          <p:nvPr/>
        </p:nvGrpSpPr>
        <p:grpSpPr>
          <a:xfrm>
            <a:off x="725414" y="969763"/>
            <a:ext cx="2507799" cy="206239"/>
            <a:chOff x="106648" y="895722"/>
            <a:chExt cx="4481413" cy="374300"/>
          </a:xfrm>
        </p:grpSpPr>
        <p:grpSp>
          <p:nvGrpSpPr>
            <p:cNvPr id="3260" name="Google Shape;3260;p78"/>
            <p:cNvGrpSpPr/>
            <p:nvPr/>
          </p:nvGrpSpPr>
          <p:grpSpPr>
            <a:xfrm>
              <a:off x="2233276" y="895722"/>
              <a:ext cx="1082667" cy="223591"/>
              <a:chOff x="4808316" y="2800065"/>
              <a:chExt cx="1999386" cy="412910"/>
            </a:xfrm>
          </p:grpSpPr>
          <p:sp>
            <p:nvSpPr>
              <p:cNvPr id="3261" name="Google Shape;3261;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2" name="Google Shape;3262;p78"/>
              <p:cNvGrpSpPr/>
              <p:nvPr/>
            </p:nvGrpSpPr>
            <p:grpSpPr>
              <a:xfrm>
                <a:off x="4808316" y="2800065"/>
                <a:ext cx="92400" cy="411825"/>
                <a:chOff x="845575" y="2563700"/>
                <a:chExt cx="92400" cy="411825"/>
              </a:xfrm>
            </p:grpSpPr>
            <p:cxnSp>
              <p:nvCxnSpPr>
                <p:cNvPr id="3263" name="Google Shape;3263;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4" name="Google Shape;3264;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5" name="Google Shape;3265;p78"/>
            <p:cNvGrpSpPr/>
            <p:nvPr/>
          </p:nvGrpSpPr>
          <p:grpSpPr>
            <a:xfrm>
              <a:off x="106648" y="895722"/>
              <a:ext cx="1088401" cy="223591"/>
              <a:chOff x="881025" y="2800065"/>
              <a:chExt cx="2009975" cy="412910"/>
            </a:xfrm>
          </p:grpSpPr>
          <p:sp>
            <p:nvSpPr>
              <p:cNvPr id="3266" name="Google Shape;3266;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7" name="Google Shape;3267;p78"/>
              <p:cNvGrpSpPr/>
              <p:nvPr/>
            </p:nvGrpSpPr>
            <p:grpSpPr>
              <a:xfrm>
                <a:off x="881025" y="2800065"/>
                <a:ext cx="92400" cy="411825"/>
                <a:chOff x="845575" y="2563700"/>
                <a:chExt cx="92400" cy="411825"/>
              </a:xfrm>
            </p:grpSpPr>
            <p:cxnSp>
              <p:nvCxnSpPr>
                <p:cNvPr id="3268" name="Google Shape;3268;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9" name="Google Shape;3269;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0" name="Google Shape;3270;p78"/>
            <p:cNvGrpSpPr/>
            <p:nvPr/>
          </p:nvGrpSpPr>
          <p:grpSpPr>
            <a:xfrm>
              <a:off x="1172346" y="1047018"/>
              <a:ext cx="1083151" cy="223003"/>
              <a:chOff x="2849073" y="3079467"/>
              <a:chExt cx="2000279" cy="411825"/>
            </a:xfrm>
          </p:grpSpPr>
          <p:sp>
            <p:nvSpPr>
              <p:cNvPr id="3271" name="Google Shape;3271;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2" name="Google Shape;3272;p78"/>
              <p:cNvGrpSpPr/>
              <p:nvPr/>
            </p:nvGrpSpPr>
            <p:grpSpPr>
              <a:xfrm rot="10800000">
                <a:off x="2849073" y="3079467"/>
                <a:ext cx="92400" cy="411825"/>
                <a:chOff x="2070100" y="2563700"/>
                <a:chExt cx="92400" cy="411825"/>
              </a:xfrm>
            </p:grpSpPr>
            <p:cxnSp>
              <p:nvCxnSpPr>
                <p:cNvPr id="3273" name="Google Shape;3273;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4" name="Google Shape;3274;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5" name="Google Shape;3275;p78"/>
            <p:cNvGrpSpPr/>
            <p:nvPr/>
          </p:nvGrpSpPr>
          <p:grpSpPr>
            <a:xfrm>
              <a:off x="3290132" y="1047018"/>
              <a:ext cx="1297929" cy="223003"/>
              <a:chOff x="6760035" y="3079467"/>
              <a:chExt cx="2396914" cy="411825"/>
            </a:xfrm>
          </p:grpSpPr>
          <p:sp>
            <p:nvSpPr>
              <p:cNvPr id="3276" name="Google Shape;3276;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7" name="Google Shape;3277;p78"/>
              <p:cNvGrpSpPr/>
              <p:nvPr/>
            </p:nvGrpSpPr>
            <p:grpSpPr>
              <a:xfrm rot="10800000">
                <a:off x="6760035" y="3079467"/>
                <a:ext cx="92400" cy="411825"/>
                <a:chOff x="2070100" y="2563700"/>
                <a:chExt cx="92400" cy="411825"/>
              </a:xfrm>
            </p:grpSpPr>
            <p:cxnSp>
              <p:nvCxnSpPr>
                <p:cNvPr id="3278" name="Google Shape;3278;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9" name="Google Shape;3279;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80" name="Google Shape;3280;p78"/>
          <p:cNvGrpSpPr/>
          <p:nvPr/>
        </p:nvGrpSpPr>
        <p:grpSpPr>
          <a:xfrm>
            <a:off x="2143176" y="3369134"/>
            <a:ext cx="1086701" cy="799429"/>
            <a:chOff x="2183288" y="3555572"/>
            <a:chExt cx="1136241" cy="835873"/>
          </a:xfrm>
        </p:grpSpPr>
        <p:sp>
          <p:nvSpPr>
            <p:cNvPr id="3281" name="Google Shape;3281;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2" name="Google Shape;3282;p78"/>
            <p:cNvGrpSpPr/>
            <p:nvPr/>
          </p:nvGrpSpPr>
          <p:grpSpPr>
            <a:xfrm>
              <a:off x="2205895" y="3637269"/>
              <a:ext cx="1089848" cy="724993"/>
              <a:chOff x="2205895" y="3637269"/>
              <a:chExt cx="1089848" cy="724993"/>
            </a:xfrm>
          </p:grpSpPr>
          <p:sp>
            <p:nvSpPr>
              <p:cNvPr id="3283" name="Google Shape;3283;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9" name="Google Shape;3289;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0" name="Google Shape;3290;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1" name="Google Shape;3291;p78"/>
            <p:cNvGrpSpPr/>
            <p:nvPr/>
          </p:nvGrpSpPr>
          <p:grpSpPr>
            <a:xfrm>
              <a:off x="3173850" y="3779426"/>
              <a:ext cx="145679" cy="70048"/>
              <a:chOff x="3173850" y="3779426"/>
              <a:chExt cx="145679" cy="70048"/>
            </a:xfrm>
          </p:grpSpPr>
          <p:cxnSp>
            <p:nvCxnSpPr>
              <p:cNvPr id="3292" name="Google Shape;3292;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93" name="Google Shape;3293;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78"/>
            <p:cNvGrpSpPr/>
            <p:nvPr/>
          </p:nvGrpSpPr>
          <p:grpSpPr>
            <a:xfrm>
              <a:off x="2183288" y="4139483"/>
              <a:ext cx="145133" cy="70048"/>
              <a:chOff x="2183288" y="4139483"/>
              <a:chExt cx="145133" cy="70048"/>
            </a:xfrm>
          </p:grpSpPr>
          <p:cxnSp>
            <p:nvCxnSpPr>
              <p:cNvPr id="3295" name="Google Shape;3295;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96" name="Google Shape;3296;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7" name="Google Shape;3297;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8" name="Google Shape;3298;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9" name="Google Shape;3299;p78"/>
            <p:cNvGrpSpPr/>
            <p:nvPr/>
          </p:nvGrpSpPr>
          <p:grpSpPr>
            <a:xfrm>
              <a:off x="2943836" y="4268886"/>
              <a:ext cx="60717" cy="122559"/>
              <a:chOff x="2943836" y="4268886"/>
              <a:chExt cx="60717" cy="122559"/>
            </a:xfrm>
          </p:grpSpPr>
          <p:sp>
            <p:nvSpPr>
              <p:cNvPr id="3300" name="Google Shape;3300;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1" name="Google Shape;3301;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02" name="Google Shape;3302;p78"/>
          <p:cNvGrpSpPr/>
          <p:nvPr/>
        </p:nvGrpSpPr>
        <p:grpSpPr>
          <a:xfrm>
            <a:off x="3406121" y="1290134"/>
            <a:ext cx="1675870" cy="758251"/>
            <a:chOff x="3530532" y="1496185"/>
            <a:chExt cx="1562000" cy="706730"/>
          </a:xfrm>
        </p:grpSpPr>
        <p:cxnSp>
          <p:nvCxnSpPr>
            <p:cNvPr id="3303" name="Google Shape;3303;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304" name="Google Shape;3304;p78"/>
            <p:cNvGrpSpPr/>
            <p:nvPr/>
          </p:nvGrpSpPr>
          <p:grpSpPr>
            <a:xfrm>
              <a:off x="3530532" y="1496185"/>
              <a:ext cx="323430" cy="463587"/>
              <a:chOff x="3530532" y="1496185"/>
              <a:chExt cx="323430" cy="463587"/>
            </a:xfrm>
          </p:grpSpPr>
          <p:grpSp>
            <p:nvGrpSpPr>
              <p:cNvPr id="3305" name="Google Shape;3305;p78"/>
              <p:cNvGrpSpPr/>
              <p:nvPr/>
            </p:nvGrpSpPr>
            <p:grpSpPr>
              <a:xfrm>
                <a:off x="3567462" y="1496185"/>
                <a:ext cx="286500" cy="361376"/>
                <a:chOff x="3567462" y="1496185"/>
                <a:chExt cx="286500" cy="361376"/>
              </a:xfrm>
            </p:grpSpPr>
            <p:cxnSp>
              <p:nvCxnSpPr>
                <p:cNvPr id="3306" name="Google Shape;3306;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07" name="Google Shape;3307;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8" name="Google Shape;3308;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78"/>
            <p:cNvGrpSpPr/>
            <p:nvPr/>
          </p:nvGrpSpPr>
          <p:grpSpPr>
            <a:xfrm>
              <a:off x="3891569" y="1779209"/>
              <a:ext cx="323945" cy="423706"/>
              <a:chOff x="3891569" y="1779209"/>
              <a:chExt cx="323945" cy="423706"/>
            </a:xfrm>
          </p:grpSpPr>
          <p:grpSp>
            <p:nvGrpSpPr>
              <p:cNvPr id="3310" name="Google Shape;3310;p78"/>
              <p:cNvGrpSpPr/>
              <p:nvPr/>
            </p:nvGrpSpPr>
            <p:grpSpPr>
              <a:xfrm>
                <a:off x="3929014" y="1881638"/>
                <a:ext cx="286500" cy="321278"/>
                <a:chOff x="3929014" y="1881638"/>
                <a:chExt cx="286500" cy="321278"/>
              </a:xfrm>
            </p:grpSpPr>
            <p:cxnSp>
              <p:nvCxnSpPr>
                <p:cNvPr id="3311" name="Google Shape;3311;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312" name="Google Shape;3312;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3" name="Google Shape;3313;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78"/>
            <p:cNvGrpSpPr/>
            <p:nvPr/>
          </p:nvGrpSpPr>
          <p:grpSpPr>
            <a:xfrm>
              <a:off x="4252606" y="1496185"/>
              <a:ext cx="324721" cy="463587"/>
              <a:chOff x="4252606" y="1496185"/>
              <a:chExt cx="324721" cy="463587"/>
            </a:xfrm>
          </p:grpSpPr>
          <p:grpSp>
            <p:nvGrpSpPr>
              <p:cNvPr id="3315" name="Google Shape;3315;p78"/>
              <p:cNvGrpSpPr/>
              <p:nvPr/>
            </p:nvGrpSpPr>
            <p:grpSpPr>
              <a:xfrm>
                <a:off x="4290828" y="1496185"/>
                <a:ext cx="286500" cy="361376"/>
                <a:chOff x="4290828" y="1496185"/>
                <a:chExt cx="286500" cy="361376"/>
              </a:xfrm>
            </p:grpSpPr>
            <p:cxnSp>
              <p:nvCxnSpPr>
                <p:cNvPr id="3316" name="Google Shape;3316;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17" name="Google Shape;3317;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8" name="Google Shape;3318;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78"/>
            <p:cNvGrpSpPr/>
            <p:nvPr/>
          </p:nvGrpSpPr>
          <p:grpSpPr>
            <a:xfrm>
              <a:off x="4613643" y="1763716"/>
              <a:ext cx="325308" cy="439200"/>
              <a:chOff x="4613643" y="1763716"/>
              <a:chExt cx="325308" cy="439200"/>
            </a:xfrm>
          </p:grpSpPr>
          <p:grpSp>
            <p:nvGrpSpPr>
              <p:cNvPr id="3320" name="Google Shape;3320;p78"/>
              <p:cNvGrpSpPr/>
              <p:nvPr/>
            </p:nvGrpSpPr>
            <p:grpSpPr>
              <a:xfrm>
                <a:off x="4652451" y="1879538"/>
                <a:ext cx="286500" cy="323378"/>
                <a:chOff x="4652451" y="1879538"/>
                <a:chExt cx="286500" cy="323378"/>
              </a:xfrm>
            </p:grpSpPr>
            <p:cxnSp>
              <p:nvCxnSpPr>
                <p:cNvPr id="3321" name="Google Shape;3321;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322" name="Google Shape;3322;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3" name="Google Shape;3323;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4" name="Google Shape;3324;p78"/>
          <p:cNvGrpSpPr/>
          <p:nvPr/>
        </p:nvGrpSpPr>
        <p:grpSpPr>
          <a:xfrm>
            <a:off x="3417981" y="2143759"/>
            <a:ext cx="1652173" cy="391517"/>
            <a:chOff x="3512551" y="2358270"/>
            <a:chExt cx="1597383" cy="378533"/>
          </a:xfrm>
        </p:grpSpPr>
        <p:cxnSp>
          <p:nvCxnSpPr>
            <p:cNvPr id="3325" name="Google Shape;3325;p78"/>
            <p:cNvCxnSpPr>
              <a:stCxn id="3326" idx="6"/>
              <a:endCxn id="332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28" name="Google Shape;3328;p78"/>
            <p:cNvGrpSpPr/>
            <p:nvPr/>
          </p:nvGrpSpPr>
          <p:grpSpPr>
            <a:xfrm>
              <a:off x="3512551" y="2358270"/>
              <a:ext cx="225647" cy="307714"/>
              <a:chOff x="2182679" y="2004714"/>
              <a:chExt cx="792300" cy="1080458"/>
            </a:xfrm>
          </p:grpSpPr>
          <p:cxnSp>
            <p:nvCxnSpPr>
              <p:cNvPr id="3329" name="Google Shape;3329;p78"/>
              <p:cNvCxnSpPr>
                <a:stCxn id="333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26" name="Google Shape;3326;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1" name="Google Shape;3331;p78"/>
            <p:cNvGrpSpPr/>
            <p:nvPr/>
          </p:nvGrpSpPr>
          <p:grpSpPr>
            <a:xfrm>
              <a:off x="3969644" y="2440153"/>
              <a:ext cx="225853" cy="296651"/>
              <a:chOff x="3775710" y="1729289"/>
              <a:chExt cx="136500" cy="179289"/>
            </a:xfrm>
          </p:grpSpPr>
          <p:cxnSp>
            <p:nvCxnSpPr>
              <p:cNvPr id="3332" name="Google Shape;3332;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33" name="Google Shape;3333;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78"/>
            <p:cNvGrpSpPr/>
            <p:nvPr/>
          </p:nvGrpSpPr>
          <p:grpSpPr>
            <a:xfrm>
              <a:off x="4427051" y="2358270"/>
              <a:ext cx="225647" cy="307714"/>
              <a:chOff x="5393704" y="2004714"/>
              <a:chExt cx="792300" cy="1080458"/>
            </a:xfrm>
          </p:grpSpPr>
          <p:cxnSp>
            <p:nvCxnSpPr>
              <p:cNvPr id="3336" name="Google Shape;3336;p78"/>
              <p:cNvCxnSpPr>
                <a:stCxn id="333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38" name="Google Shape;3338;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78"/>
            <p:cNvGrpSpPr/>
            <p:nvPr/>
          </p:nvGrpSpPr>
          <p:grpSpPr>
            <a:xfrm>
              <a:off x="4884287" y="2440252"/>
              <a:ext cx="225647" cy="296532"/>
              <a:chOff x="6999166" y="2292572"/>
              <a:chExt cx="792300" cy="1041192"/>
            </a:xfrm>
          </p:grpSpPr>
          <p:cxnSp>
            <p:nvCxnSpPr>
              <p:cNvPr id="3340" name="Google Shape;3340;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27" name="Google Shape;3327;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2" name="Google Shape;3342;p78"/>
          <p:cNvGrpSpPr/>
          <p:nvPr/>
        </p:nvGrpSpPr>
        <p:grpSpPr>
          <a:xfrm>
            <a:off x="6838789" y="979959"/>
            <a:ext cx="1581844" cy="732818"/>
            <a:chOff x="634175" y="2986275"/>
            <a:chExt cx="3147949" cy="1458344"/>
          </a:xfrm>
        </p:grpSpPr>
        <p:cxnSp>
          <p:nvCxnSpPr>
            <p:cNvPr id="3343" name="Google Shape;3343;p78"/>
            <p:cNvCxnSpPr>
              <a:stCxn id="3344" idx="4"/>
              <a:endCxn id="334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346" name="Google Shape;3346;p78"/>
            <p:cNvCxnSpPr>
              <a:stCxn id="3345" idx="0"/>
              <a:endCxn id="334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8" name="Google Shape;3348;p78"/>
            <p:cNvCxnSpPr>
              <a:stCxn id="3347" idx="4"/>
              <a:endCxn id="334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50" name="Google Shape;3350;p78"/>
            <p:cNvCxnSpPr>
              <a:stCxn id="3349" idx="0"/>
              <a:endCxn id="335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51" name="Google Shape;3351;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7" name="Google Shape;3347;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4" name="Google Shape;3344;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9" name="Google Shape;3349;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5" name="Google Shape;3345;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52" name="Google Shape;3352;p78"/>
          <p:cNvGrpSpPr/>
          <p:nvPr/>
        </p:nvGrpSpPr>
        <p:grpSpPr>
          <a:xfrm>
            <a:off x="3406504" y="2674269"/>
            <a:ext cx="1675128" cy="313674"/>
            <a:chOff x="998425" y="1182125"/>
            <a:chExt cx="1065400" cy="199500"/>
          </a:xfrm>
        </p:grpSpPr>
        <p:sp>
          <p:nvSpPr>
            <p:cNvPr id="3353" name="Google Shape;3353;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78"/>
          <p:cNvGrpSpPr/>
          <p:nvPr/>
        </p:nvGrpSpPr>
        <p:grpSpPr>
          <a:xfrm>
            <a:off x="3406503" y="3630235"/>
            <a:ext cx="1675129" cy="525345"/>
            <a:chOff x="5194708" y="3484366"/>
            <a:chExt cx="3148148" cy="987304"/>
          </a:xfrm>
        </p:grpSpPr>
        <p:grpSp>
          <p:nvGrpSpPr>
            <p:cNvPr id="3359" name="Google Shape;3359;p78"/>
            <p:cNvGrpSpPr/>
            <p:nvPr/>
          </p:nvGrpSpPr>
          <p:grpSpPr>
            <a:xfrm>
              <a:off x="7531521" y="3484366"/>
              <a:ext cx="811335" cy="987304"/>
              <a:chOff x="3379425" y="1617275"/>
              <a:chExt cx="1090650" cy="1327200"/>
            </a:xfrm>
          </p:grpSpPr>
          <p:sp>
            <p:nvSpPr>
              <p:cNvPr id="3360" name="Google Shape;3360;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78"/>
            <p:cNvGrpSpPr/>
            <p:nvPr/>
          </p:nvGrpSpPr>
          <p:grpSpPr>
            <a:xfrm>
              <a:off x="6752546" y="3484366"/>
              <a:ext cx="811428" cy="987304"/>
              <a:chOff x="2332275" y="1617275"/>
              <a:chExt cx="1090775" cy="1327200"/>
            </a:xfrm>
          </p:grpSpPr>
          <p:sp>
            <p:nvSpPr>
              <p:cNvPr id="3364" name="Google Shape;3364;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78"/>
            <p:cNvGrpSpPr/>
            <p:nvPr/>
          </p:nvGrpSpPr>
          <p:grpSpPr>
            <a:xfrm>
              <a:off x="5973664" y="3484366"/>
              <a:ext cx="811335" cy="987304"/>
              <a:chOff x="1285250" y="1617275"/>
              <a:chExt cx="1090650" cy="1327200"/>
            </a:xfrm>
          </p:grpSpPr>
          <p:sp>
            <p:nvSpPr>
              <p:cNvPr id="3368" name="Google Shape;3368;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78"/>
            <p:cNvGrpSpPr/>
            <p:nvPr/>
          </p:nvGrpSpPr>
          <p:grpSpPr>
            <a:xfrm>
              <a:off x="5194708" y="3484366"/>
              <a:ext cx="811409" cy="987304"/>
              <a:chOff x="238125" y="1617275"/>
              <a:chExt cx="1090750" cy="1327200"/>
            </a:xfrm>
          </p:grpSpPr>
          <p:sp>
            <p:nvSpPr>
              <p:cNvPr id="3372" name="Google Shape;3372;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5" name="Google Shape;3375;p78"/>
          <p:cNvGrpSpPr/>
          <p:nvPr/>
        </p:nvGrpSpPr>
        <p:grpSpPr>
          <a:xfrm>
            <a:off x="6840188" y="2276124"/>
            <a:ext cx="1579046" cy="522230"/>
            <a:chOff x="6853641" y="2534077"/>
            <a:chExt cx="1515545" cy="501229"/>
          </a:xfrm>
        </p:grpSpPr>
        <p:grpSp>
          <p:nvGrpSpPr>
            <p:cNvPr id="3376" name="Google Shape;3376;p78"/>
            <p:cNvGrpSpPr/>
            <p:nvPr/>
          </p:nvGrpSpPr>
          <p:grpSpPr>
            <a:xfrm>
              <a:off x="6853641" y="2618923"/>
              <a:ext cx="1515545" cy="324556"/>
              <a:chOff x="6853641" y="2618923"/>
              <a:chExt cx="1515545" cy="324556"/>
            </a:xfrm>
          </p:grpSpPr>
          <p:sp>
            <p:nvSpPr>
              <p:cNvPr id="3377" name="Google Shape;3377;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2" name="Google Shape;3382;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78"/>
          <p:cNvGrpSpPr/>
          <p:nvPr/>
        </p:nvGrpSpPr>
        <p:grpSpPr>
          <a:xfrm>
            <a:off x="3435080" y="3151165"/>
            <a:ext cx="1617976" cy="346616"/>
            <a:chOff x="1808063" y="4294338"/>
            <a:chExt cx="3370782" cy="721817"/>
          </a:xfrm>
        </p:grpSpPr>
        <p:sp>
          <p:nvSpPr>
            <p:cNvPr id="3388" name="Google Shape;3388;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78"/>
          <p:cNvGrpSpPr/>
          <p:nvPr/>
        </p:nvGrpSpPr>
        <p:grpSpPr>
          <a:xfrm>
            <a:off x="5261076" y="3817915"/>
            <a:ext cx="1417067" cy="350605"/>
            <a:chOff x="4234950" y="2101012"/>
            <a:chExt cx="4219974" cy="1044090"/>
          </a:xfrm>
        </p:grpSpPr>
        <p:sp>
          <p:nvSpPr>
            <p:cNvPr id="3399" name="Google Shape;3399;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78"/>
          <p:cNvGrpSpPr/>
          <p:nvPr/>
        </p:nvGrpSpPr>
        <p:grpSpPr>
          <a:xfrm>
            <a:off x="6836548" y="1808672"/>
            <a:ext cx="1586327" cy="371557"/>
            <a:chOff x="1247650" y="2075423"/>
            <a:chExt cx="6648477" cy="1557238"/>
          </a:xfrm>
        </p:grpSpPr>
        <p:sp>
          <p:nvSpPr>
            <p:cNvPr id="3416" name="Google Shape;3416;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78"/>
          <p:cNvGrpSpPr/>
          <p:nvPr/>
        </p:nvGrpSpPr>
        <p:grpSpPr>
          <a:xfrm>
            <a:off x="5267818" y="961862"/>
            <a:ext cx="1415601" cy="1648533"/>
            <a:chOff x="1839112" y="2209163"/>
            <a:chExt cx="1918159" cy="2233784"/>
          </a:xfrm>
        </p:grpSpPr>
        <p:sp>
          <p:nvSpPr>
            <p:cNvPr id="3423" name="Google Shape;3423;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6" name="Google Shape;3426;p78"/>
            <p:cNvCxnSpPr>
              <a:stCxn id="3423" idx="6"/>
              <a:endCxn id="342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7" name="Google Shape;3427;p78"/>
            <p:cNvCxnSpPr>
              <a:stCxn id="3424" idx="4"/>
              <a:endCxn id="342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429" name="Google Shape;3429;p78"/>
            <p:cNvCxnSpPr>
              <a:stCxn id="3428" idx="6"/>
              <a:endCxn id="342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30" name="Google Shape;3430;p78"/>
            <p:cNvCxnSpPr>
              <a:stCxn id="3425" idx="4"/>
              <a:endCxn id="343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28" name="Google Shape;3428;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3" name="Google Shape;3433;p78"/>
            <p:cNvCxnSpPr>
              <a:endCxn id="343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434" name="Google Shape;3434;p78"/>
          <p:cNvGrpSpPr/>
          <p:nvPr/>
        </p:nvGrpSpPr>
        <p:grpSpPr>
          <a:xfrm>
            <a:off x="3425084" y="979946"/>
            <a:ext cx="1637968" cy="154942"/>
            <a:chOff x="238125" y="2506075"/>
            <a:chExt cx="7115411" cy="673075"/>
          </a:xfrm>
        </p:grpSpPr>
        <p:sp>
          <p:nvSpPr>
            <p:cNvPr id="3435" name="Google Shape;3435;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78"/>
          <p:cNvGrpSpPr/>
          <p:nvPr/>
        </p:nvGrpSpPr>
        <p:grpSpPr>
          <a:xfrm>
            <a:off x="1965820" y="1294664"/>
            <a:ext cx="1262932" cy="785408"/>
            <a:chOff x="548861" y="389676"/>
            <a:chExt cx="3843371" cy="2390163"/>
          </a:xfrm>
        </p:grpSpPr>
        <p:cxnSp>
          <p:nvCxnSpPr>
            <p:cNvPr id="3441" name="Google Shape;3441;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2" name="Google Shape;3442;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3" name="Google Shape;3443;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4" name="Google Shape;3444;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445" name="Google Shape;3445;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446" name="Google Shape;3446;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7" name="Google Shape;3447;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48" name="Google Shape;3448;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78"/>
          <p:cNvGrpSpPr/>
          <p:nvPr/>
        </p:nvGrpSpPr>
        <p:grpSpPr>
          <a:xfrm>
            <a:off x="753952" y="2401541"/>
            <a:ext cx="1412054" cy="633562"/>
            <a:chOff x="1187400" y="2529299"/>
            <a:chExt cx="6769193" cy="2241903"/>
          </a:xfrm>
        </p:grpSpPr>
        <p:sp>
          <p:nvSpPr>
            <p:cNvPr id="3455" name="Google Shape;3455;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56" name="Google Shape;3456;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7" name="Google Shape;3457;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8" name="Google Shape;3458;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9" name="Google Shape;3459;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60" name="Google Shape;3460;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61" name="Google Shape;3461;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62" name="Google Shape;3462;p78"/>
            <p:cNvCxnSpPr>
              <a:stCxn id="3455" idx="2"/>
              <a:endCxn id="345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3" name="Google Shape;3463;p78"/>
            <p:cNvCxnSpPr>
              <a:stCxn id="3457" idx="0"/>
              <a:endCxn id="345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4" name="Google Shape;3464;p78"/>
            <p:cNvCxnSpPr>
              <a:stCxn id="3457" idx="2"/>
              <a:endCxn id="345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5" name="Google Shape;3465;p78"/>
            <p:cNvCxnSpPr>
              <a:stCxn id="3458" idx="0"/>
              <a:endCxn id="345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6" name="Google Shape;3466;p78"/>
            <p:cNvCxnSpPr>
              <a:stCxn id="3456" idx="2"/>
              <a:endCxn id="346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7" name="Google Shape;3467;p78"/>
            <p:cNvCxnSpPr>
              <a:stCxn id="3460" idx="0"/>
              <a:endCxn id="345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68" name="Google Shape;3468;p78"/>
          <p:cNvGrpSpPr/>
          <p:nvPr/>
        </p:nvGrpSpPr>
        <p:grpSpPr>
          <a:xfrm>
            <a:off x="6840198" y="2894250"/>
            <a:ext cx="1579035" cy="540873"/>
            <a:chOff x="6895650" y="3126697"/>
            <a:chExt cx="1436662" cy="492105"/>
          </a:xfrm>
        </p:grpSpPr>
        <p:sp>
          <p:nvSpPr>
            <p:cNvPr id="3469" name="Google Shape;3469;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4" name="Google Shape;3474;p78"/>
            <p:cNvGrpSpPr/>
            <p:nvPr/>
          </p:nvGrpSpPr>
          <p:grpSpPr>
            <a:xfrm>
              <a:off x="6995957" y="3335810"/>
              <a:ext cx="1230393" cy="71754"/>
              <a:chOff x="6995957" y="3287964"/>
              <a:chExt cx="1230393" cy="71754"/>
            </a:xfrm>
          </p:grpSpPr>
          <p:sp>
            <p:nvSpPr>
              <p:cNvPr id="3475" name="Google Shape;3475;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0" name="Google Shape;3480;p78"/>
          <p:cNvGrpSpPr/>
          <p:nvPr/>
        </p:nvGrpSpPr>
        <p:grpSpPr>
          <a:xfrm>
            <a:off x="6838780" y="3531013"/>
            <a:ext cx="1581862" cy="650625"/>
            <a:chOff x="6777990" y="3710194"/>
            <a:chExt cx="1646915" cy="677382"/>
          </a:xfrm>
        </p:grpSpPr>
        <p:grpSp>
          <p:nvGrpSpPr>
            <p:cNvPr id="3481" name="Google Shape;3481;p78"/>
            <p:cNvGrpSpPr/>
            <p:nvPr/>
          </p:nvGrpSpPr>
          <p:grpSpPr>
            <a:xfrm>
              <a:off x="6777990" y="3874492"/>
              <a:ext cx="411129" cy="513083"/>
              <a:chOff x="6777990" y="3874492"/>
              <a:chExt cx="411129" cy="513083"/>
            </a:xfrm>
          </p:grpSpPr>
          <p:cxnSp>
            <p:nvCxnSpPr>
              <p:cNvPr id="3482" name="Google Shape;3482;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3" name="Google Shape;3483;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78"/>
            <p:cNvGrpSpPr/>
            <p:nvPr/>
          </p:nvGrpSpPr>
          <p:grpSpPr>
            <a:xfrm>
              <a:off x="7188425" y="3710194"/>
              <a:ext cx="411123" cy="520535"/>
              <a:chOff x="7188425" y="3710194"/>
              <a:chExt cx="411123" cy="520535"/>
            </a:xfrm>
          </p:grpSpPr>
          <p:cxnSp>
            <p:nvCxnSpPr>
              <p:cNvPr id="3485" name="Google Shape;3485;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6" name="Google Shape;3486;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78"/>
            <p:cNvGrpSpPr/>
            <p:nvPr/>
          </p:nvGrpSpPr>
          <p:grpSpPr>
            <a:xfrm>
              <a:off x="7603341" y="3874492"/>
              <a:ext cx="411474" cy="513083"/>
              <a:chOff x="7603341" y="3874492"/>
              <a:chExt cx="411474" cy="513083"/>
            </a:xfrm>
          </p:grpSpPr>
          <p:cxnSp>
            <p:nvCxnSpPr>
              <p:cNvPr id="3488" name="Google Shape;3488;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9" name="Google Shape;3489;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78"/>
            <p:cNvGrpSpPr/>
            <p:nvPr/>
          </p:nvGrpSpPr>
          <p:grpSpPr>
            <a:xfrm>
              <a:off x="8013776" y="3722847"/>
              <a:ext cx="411129" cy="507881"/>
              <a:chOff x="8013776" y="3722847"/>
              <a:chExt cx="411129" cy="507881"/>
            </a:xfrm>
          </p:grpSpPr>
          <p:cxnSp>
            <p:nvCxnSpPr>
              <p:cNvPr id="3491" name="Google Shape;3491;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92" name="Google Shape;3492;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3" name="Google Shape;3493;p78"/>
          <p:cNvGrpSpPr/>
          <p:nvPr/>
        </p:nvGrpSpPr>
        <p:grpSpPr>
          <a:xfrm>
            <a:off x="5258295" y="2703853"/>
            <a:ext cx="1421889" cy="1020603"/>
            <a:chOff x="5190863" y="2824811"/>
            <a:chExt cx="1544860" cy="1108869"/>
          </a:xfrm>
        </p:grpSpPr>
        <p:grpSp>
          <p:nvGrpSpPr>
            <p:cNvPr id="3494" name="Google Shape;3494;p78"/>
            <p:cNvGrpSpPr/>
            <p:nvPr/>
          </p:nvGrpSpPr>
          <p:grpSpPr>
            <a:xfrm>
              <a:off x="5938695" y="3176919"/>
              <a:ext cx="685761" cy="404739"/>
              <a:chOff x="5938695" y="3176919"/>
              <a:chExt cx="685761" cy="404739"/>
            </a:xfrm>
          </p:grpSpPr>
          <p:grpSp>
            <p:nvGrpSpPr>
              <p:cNvPr id="3495" name="Google Shape;3495;p78"/>
              <p:cNvGrpSpPr/>
              <p:nvPr/>
            </p:nvGrpSpPr>
            <p:grpSpPr>
              <a:xfrm>
                <a:off x="5938695" y="3176919"/>
                <a:ext cx="685761" cy="404739"/>
                <a:chOff x="5938695" y="3176919"/>
                <a:chExt cx="685761" cy="404739"/>
              </a:xfrm>
            </p:grpSpPr>
            <p:sp>
              <p:nvSpPr>
                <p:cNvPr id="3496" name="Google Shape;3496;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8" name="Google Shape;3498;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78"/>
            <p:cNvGrpSpPr/>
            <p:nvPr/>
          </p:nvGrpSpPr>
          <p:grpSpPr>
            <a:xfrm>
              <a:off x="5305233" y="3176835"/>
              <a:ext cx="685971" cy="404655"/>
              <a:chOff x="5305233" y="3176835"/>
              <a:chExt cx="685971" cy="404655"/>
            </a:xfrm>
          </p:grpSpPr>
          <p:grpSp>
            <p:nvGrpSpPr>
              <p:cNvPr id="3500" name="Google Shape;3500;p78"/>
              <p:cNvGrpSpPr/>
              <p:nvPr/>
            </p:nvGrpSpPr>
            <p:grpSpPr>
              <a:xfrm>
                <a:off x="5305233" y="3176835"/>
                <a:ext cx="685971" cy="404655"/>
                <a:chOff x="5305233" y="3176835"/>
                <a:chExt cx="685971" cy="404655"/>
              </a:xfrm>
            </p:grpSpPr>
            <p:sp>
              <p:nvSpPr>
                <p:cNvPr id="3501" name="Google Shape;3501;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3" name="Google Shape;3503;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4" name="Google Shape;3504;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657361" y="2824811"/>
                <a:ext cx="1078361" cy="404655"/>
                <a:chOff x="5657361" y="2824811"/>
                <a:chExt cx="1078361" cy="404655"/>
              </a:xfrm>
            </p:grpSpPr>
            <p:grpSp>
              <p:nvGrpSpPr>
                <p:cNvPr id="3507" name="Google Shape;3507;p78"/>
                <p:cNvGrpSpPr/>
                <p:nvPr/>
              </p:nvGrpSpPr>
              <p:grpSpPr>
                <a:xfrm>
                  <a:off x="5938485" y="2824811"/>
                  <a:ext cx="797237" cy="404655"/>
                  <a:chOff x="5938485" y="2824811"/>
                  <a:chExt cx="797237" cy="404655"/>
                </a:xfrm>
              </p:grpSpPr>
              <p:sp>
                <p:nvSpPr>
                  <p:cNvPr id="3508" name="Google Shape;3508;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0" name="Google Shape;3510;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1" name="Google Shape;3511;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78"/>
            <p:cNvGrpSpPr/>
            <p:nvPr/>
          </p:nvGrpSpPr>
          <p:grpSpPr>
            <a:xfrm>
              <a:off x="5190863" y="3528942"/>
              <a:ext cx="1078026" cy="404739"/>
              <a:chOff x="5190863" y="3528942"/>
              <a:chExt cx="1078026" cy="404739"/>
            </a:xfrm>
          </p:grpSpPr>
          <p:sp>
            <p:nvSpPr>
              <p:cNvPr id="3513" name="Google Shape;3513;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4" name="Google Shape;3514;p78"/>
              <p:cNvGrpSpPr/>
              <p:nvPr/>
            </p:nvGrpSpPr>
            <p:grpSpPr>
              <a:xfrm>
                <a:off x="5190863" y="3528942"/>
                <a:ext cx="1078026" cy="404739"/>
                <a:chOff x="5190863" y="3528942"/>
                <a:chExt cx="1078026" cy="404739"/>
              </a:xfrm>
            </p:grpSpPr>
            <p:sp>
              <p:nvSpPr>
                <p:cNvPr id="3515" name="Google Shape;3515;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17" name="Google Shape;3517;p78"/>
          <p:cNvGrpSpPr/>
          <p:nvPr/>
        </p:nvGrpSpPr>
        <p:grpSpPr>
          <a:xfrm>
            <a:off x="724302" y="1268321"/>
            <a:ext cx="1086719" cy="879487"/>
            <a:chOff x="803162" y="1474292"/>
            <a:chExt cx="1086719" cy="879487"/>
          </a:xfrm>
        </p:grpSpPr>
        <p:grpSp>
          <p:nvGrpSpPr>
            <p:cNvPr id="3518" name="Google Shape;3518;p78"/>
            <p:cNvGrpSpPr/>
            <p:nvPr/>
          </p:nvGrpSpPr>
          <p:grpSpPr>
            <a:xfrm>
              <a:off x="803162" y="1625948"/>
              <a:ext cx="445856" cy="576579"/>
              <a:chOff x="803162" y="1625948"/>
              <a:chExt cx="445856" cy="576579"/>
            </a:xfrm>
          </p:grpSpPr>
          <p:sp>
            <p:nvSpPr>
              <p:cNvPr id="3519" name="Google Shape;3519;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0" name="Google Shape;3520;p78"/>
              <p:cNvGrpSpPr/>
              <p:nvPr/>
            </p:nvGrpSpPr>
            <p:grpSpPr>
              <a:xfrm>
                <a:off x="1056023" y="1625948"/>
                <a:ext cx="192995" cy="576579"/>
                <a:chOff x="1056023" y="1625948"/>
                <a:chExt cx="192995" cy="576579"/>
              </a:xfrm>
            </p:grpSpPr>
            <p:sp>
              <p:nvSpPr>
                <p:cNvPr id="3521" name="Google Shape;3521;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6" name="Google Shape;3526;p78"/>
            <p:cNvGrpSpPr/>
            <p:nvPr/>
          </p:nvGrpSpPr>
          <p:grpSpPr>
            <a:xfrm>
              <a:off x="1371406" y="1474292"/>
              <a:ext cx="518475" cy="879487"/>
              <a:chOff x="1398231" y="1474292"/>
              <a:chExt cx="518475" cy="879487"/>
            </a:xfrm>
          </p:grpSpPr>
          <p:grpSp>
            <p:nvGrpSpPr>
              <p:cNvPr id="3527" name="Google Shape;3527;p78"/>
              <p:cNvGrpSpPr/>
              <p:nvPr/>
            </p:nvGrpSpPr>
            <p:grpSpPr>
              <a:xfrm>
                <a:off x="1398231" y="1474292"/>
                <a:ext cx="518475" cy="341643"/>
                <a:chOff x="1398231" y="1474292"/>
                <a:chExt cx="518475" cy="341643"/>
              </a:xfrm>
            </p:grpSpPr>
            <p:sp>
              <p:nvSpPr>
                <p:cNvPr id="3528" name="Google Shape;3528;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9" name="Google Shape;3529;p78"/>
                <p:cNvGrpSpPr/>
                <p:nvPr/>
              </p:nvGrpSpPr>
              <p:grpSpPr>
                <a:xfrm>
                  <a:off x="1616453" y="1474292"/>
                  <a:ext cx="300253" cy="341643"/>
                  <a:chOff x="1616453" y="1475379"/>
                  <a:chExt cx="300253" cy="341643"/>
                </a:xfrm>
              </p:grpSpPr>
              <p:sp>
                <p:nvSpPr>
                  <p:cNvPr id="3530" name="Google Shape;3530;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7" name="Google Shape;3537;p78"/>
                  <p:cNvGrpSpPr/>
                  <p:nvPr/>
                </p:nvGrpSpPr>
                <p:grpSpPr>
                  <a:xfrm>
                    <a:off x="1839639" y="1475379"/>
                    <a:ext cx="77067" cy="341643"/>
                    <a:chOff x="1839639" y="1475379"/>
                    <a:chExt cx="77067" cy="341643"/>
                  </a:xfrm>
                </p:grpSpPr>
                <p:sp>
                  <p:nvSpPr>
                    <p:cNvPr id="3538" name="Google Shape;3538;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40" name="Google Shape;3540;p78"/>
              <p:cNvGrpSpPr/>
              <p:nvPr/>
            </p:nvGrpSpPr>
            <p:grpSpPr>
              <a:xfrm>
                <a:off x="1398451" y="2012951"/>
                <a:ext cx="518255" cy="340828"/>
                <a:chOff x="1398451" y="2012951"/>
                <a:chExt cx="518255" cy="340828"/>
              </a:xfrm>
            </p:grpSpPr>
            <p:sp>
              <p:nvSpPr>
                <p:cNvPr id="3541" name="Google Shape;3541;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2" name="Google Shape;3542;p78"/>
                <p:cNvGrpSpPr/>
                <p:nvPr/>
              </p:nvGrpSpPr>
              <p:grpSpPr>
                <a:xfrm>
                  <a:off x="1616453" y="2012951"/>
                  <a:ext cx="300253" cy="340828"/>
                  <a:chOff x="1616453" y="2013538"/>
                  <a:chExt cx="300253" cy="340828"/>
                </a:xfrm>
              </p:grpSpPr>
              <p:sp>
                <p:nvSpPr>
                  <p:cNvPr id="3543" name="Google Shape;3543;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0" name="Google Shape;3550;p78"/>
                  <p:cNvGrpSpPr/>
                  <p:nvPr/>
                </p:nvGrpSpPr>
                <p:grpSpPr>
                  <a:xfrm>
                    <a:off x="1839639" y="2013538"/>
                    <a:ext cx="77067" cy="340828"/>
                    <a:chOff x="1839639" y="2013538"/>
                    <a:chExt cx="77067" cy="340828"/>
                  </a:xfrm>
                </p:grpSpPr>
                <p:sp>
                  <p:nvSpPr>
                    <p:cNvPr id="3551" name="Google Shape;3551;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53" name="Google Shape;3553;p78"/>
          <p:cNvGrpSpPr/>
          <p:nvPr/>
        </p:nvGrpSpPr>
        <p:grpSpPr>
          <a:xfrm>
            <a:off x="721126" y="3399508"/>
            <a:ext cx="1368681" cy="682918"/>
            <a:chOff x="724986" y="3605478"/>
            <a:chExt cx="1368681" cy="682918"/>
          </a:xfrm>
        </p:grpSpPr>
        <p:grpSp>
          <p:nvGrpSpPr>
            <p:cNvPr id="3554" name="Google Shape;3554;p78"/>
            <p:cNvGrpSpPr/>
            <p:nvPr/>
          </p:nvGrpSpPr>
          <p:grpSpPr>
            <a:xfrm>
              <a:off x="1289102" y="3823629"/>
              <a:ext cx="240442" cy="250435"/>
              <a:chOff x="-165066" y="3843615"/>
              <a:chExt cx="221259" cy="230455"/>
            </a:xfrm>
          </p:grpSpPr>
          <p:sp>
            <p:nvSpPr>
              <p:cNvPr id="3555" name="Google Shape;3555;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78"/>
            <p:cNvGrpSpPr/>
            <p:nvPr/>
          </p:nvGrpSpPr>
          <p:grpSpPr>
            <a:xfrm>
              <a:off x="724986" y="3605478"/>
              <a:ext cx="1368681" cy="682918"/>
              <a:chOff x="724986" y="3605478"/>
              <a:chExt cx="1368681" cy="682918"/>
            </a:xfrm>
          </p:grpSpPr>
          <p:grpSp>
            <p:nvGrpSpPr>
              <p:cNvPr id="3576" name="Google Shape;3576;p78"/>
              <p:cNvGrpSpPr/>
              <p:nvPr/>
            </p:nvGrpSpPr>
            <p:grpSpPr>
              <a:xfrm>
                <a:off x="1498221" y="4047614"/>
                <a:ext cx="529172" cy="240783"/>
                <a:chOff x="1498221" y="4047614"/>
                <a:chExt cx="529172" cy="240783"/>
              </a:xfrm>
            </p:grpSpPr>
            <p:grpSp>
              <p:nvGrpSpPr>
                <p:cNvPr id="3577" name="Google Shape;3577;p78"/>
                <p:cNvGrpSpPr/>
                <p:nvPr/>
              </p:nvGrpSpPr>
              <p:grpSpPr>
                <a:xfrm>
                  <a:off x="1826655" y="4224370"/>
                  <a:ext cx="200738" cy="25631"/>
                  <a:chOff x="1826655" y="4224370"/>
                  <a:chExt cx="200738" cy="25631"/>
                </a:xfrm>
              </p:grpSpPr>
              <p:sp>
                <p:nvSpPr>
                  <p:cNvPr id="3578" name="Google Shape;3578;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78"/>
                <p:cNvGrpSpPr/>
                <p:nvPr/>
              </p:nvGrpSpPr>
              <p:grpSpPr>
                <a:xfrm>
                  <a:off x="1498221" y="4047614"/>
                  <a:ext cx="328444" cy="240783"/>
                  <a:chOff x="1498221" y="4047614"/>
                  <a:chExt cx="328444" cy="240783"/>
                </a:xfrm>
              </p:grpSpPr>
              <p:sp>
                <p:nvSpPr>
                  <p:cNvPr id="3581" name="Google Shape;3581;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2" name="Google Shape;3582;p78"/>
                  <p:cNvGrpSpPr/>
                  <p:nvPr/>
                </p:nvGrpSpPr>
                <p:grpSpPr>
                  <a:xfrm>
                    <a:off x="1498221" y="4047614"/>
                    <a:ext cx="150566" cy="190416"/>
                    <a:chOff x="1498221" y="4047614"/>
                    <a:chExt cx="150566" cy="190416"/>
                  </a:xfrm>
                </p:grpSpPr>
                <p:sp>
                  <p:nvSpPr>
                    <p:cNvPr id="3583" name="Google Shape;3583;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85" name="Google Shape;3585;p78"/>
              <p:cNvGrpSpPr/>
              <p:nvPr/>
            </p:nvGrpSpPr>
            <p:grpSpPr>
              <a:xfrm>
                <a:off x="1560718" y="3800594"/>
                <a:ext cx="532948" cy="302090"/>
                <a:chOff x="1560718" y="3800594"/>
                <a:chExt cx="532948" cy="302090"/>
              </a:xfrm>
            </p:grpSpPr>
            <p:grpSp>
              <p:nvGrpSpPr>
                <p:cNvPr id="3586" name="Google Shape;3586;p78"/>
                <p:cNvGrpSpPr/>
                <p:nvPr/>
              </p:nvGrpSpPr>
              <p:grpSpPr>
                <a:xfrm>
                  <a:off x="1912179" y="3827344"/>
                  <a:ext cx="181487" cy="25631"/>
                  <a:chOff x="1912179" y="3827344"/>
                  <a:chExt cx="181487" cy="25631"/>
                </a:xfrm>
              </p:grpSpPr>
              <p:sp>
                <p:nvSpPr>
                  <p:cNvPr id="3587" name="Google Shape;3587;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78"/>
                <p:cNvGrpSpPr/>
                <p:nvPr/>
              </p:nvGrpSpPr>
              <p:grpSpPr>
                <a:xfrm>
                  <a:off x="1912179" y="4044505"/>
                  <a:ext cx="181487" cy="25622"/>
                  <a:chOff x="1912179" y="4044506"/>
                  <a:chExt cx="181487" cy="25622"/>
                </a:xfrm>
              </p:grpSpPr>
              <p:sp>
                <p:nvSpPr>
                  <p:cNvPr id="3590" name="Google Shape;3590;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78"/>
                <p:cNvGrpSpPr/>
                <p:nvPr/>
              </p:nvGrpSpPr>
              <p:grpSpPr>
                <a:xfrm>
                  <a:off x="1560718" y="3800594"/>
                  <a:ext cx="351472" cy="302090"/>
                  <a:chOff x="1560718" y="3800594"/>
                  <a:chExt cx="351472" cy="302090"/>
                </a:xfrm>
              </p:grpSpPr>
              <p:grpSp>
                <p:nvGrpSpPr>
                  <p:cNvPr id="3593" name="Google Shape;3593;p78"/>
                  <p:cNvGrpSpPr/>
                  <p:nvPr/>
                </p:nvGrpSpPr>
                <p:grpSpPr>
                  <a:xfrm>
                    <a:off x="1560718" y="3842857"/>
                    <a:ext cx="173586" cy="217131"/>
                    <a:chOff x="1560718" y="3842857"/>
                    <a:chExt cx="173586" cy="217131"/>
                  </a:xfrm>
                </p:grpSpPr>
                <p:sp>
                  <p:nvSpPr>
                    <p:cNvPr id="3594" name="Google Shape;3594;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7" name="Google Shape;3597;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99" name="Google Shape;3599;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0" name="Google Shape;3600;p78"/>
              <p:cNvGrpSpPr/>
              <p:nvPr/>
            </p:nvGrpSpPr>
            <p:grpSpPr>
              <a:xfrm>
                <a:off x="785350" y="3605478"/>
                <a:ext cx="535311" cy="249245"/>
                <a:chOff x="785350" y="3605478"/>
                <a:chExt cx="535311" cy="249245"/>
              </a:xfrm>
            </p:grpSpPr>
            <p:grpSp>
              <p:nvGrpSpPr>
                <p:cNvPr id="3601" name="Google Shape;3601;p78"/>
                <p:cNvGrpSpPr/>
                <p:nvPr/>
              </p:nvGrpSpPr>
              <p:grpSpPr>
                <a:xfrm>
                  <a:off x="785350" y="3605478"/>
                  <a:ext cx="376191" cy="102736"/>
                  <a:chOff x="785350" y="3605478"/>
                  <a:chExt cx="376191" cy="102736"/>
                </a:xfrm>
              </p:grpSpPr>
              <p:sp>
                <p:nvSpPr>
                  <p:cNvPr id="3602" name="Google Shape;3602;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78"/>
                <p:cNvGrpSpPr/>
                <p:nvPr/>
              </p:nvGrpSpPr>
              <p:grpSpPr>
                <a:xfrm>
                  <a:off x="1161530" y="3655851"/>
                  <a:ext cx="159131" cy="198872"/>
                  <a:chOff x="1161530" y="3655851"/>
                  <a:chExt cx="159131" cy="198872"/>
                </a:xfrm>
              </p:grpSpPr>
              <p:sp>
                <p:nvSpPr>
                  <p:cNvPr id="3606" name="Google Shape;3606;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8" name="Google Shape;3608;p78"/>
              <p:cNvGrpSpPr/>
              <p:nvPr/>
            </p:nvGrpSpPr>
            <p:grpSpPr>
              <a:xfrm>
                <a:off x="785350" y="4047614"/>
                <a:ext cx="535311" cy="240783"/>
                <a:chOff x="785350" y="4047614"/>
                <a:chExt cx="535311" cy="240783"/>
              </a:xfrm>
            </p:grpSpPr>
            <p:grpSp>
              <p:nvGrpSpPr>
                <p:cNvPr id="3609" name="Google Shape;3609;p78"/>
                <p:cNvGrpSpPr/>
                <p:nvPr/>
              </p:nvGrpSpPr>
              <p:grpSpPr>
                <a:xfrm>
                  <a:off x="1161636" y="4047614"/>
                  <a:ext cx="159025" cy="190415"/>
                  <a:chOff x="1161636" y="4047614"/>
                  <a:chExt cx="159025" cy="190415"/>
                </a:xfrm>
              </p:grpSpPr>
              <p:sp>
                <p:nvSpPr>
                  <p:cNvPr id="3610" name="Google Shape;3610;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78"/>
                <p:cNvGrpSpPr/>
                <p:nvPr/>
              </p:nvGrpSpPr>
              <p:grpSpPr>
                <a:xfrm>
                  <a:off x="785350" y="4185661"/>
                  <a:ext cx="376191" cy="102736"/>
                  <a:chOff x="785350" y="4185661"/>
                  <a:chExt cx="376191" cy="102736"/>
                </a:xfrm>
              </p:grpSpPr>
              <p:sp>
                <p:nvSpPr>
                  <p:cNvPr id="3613" name="Google Shape;3613;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6" name="Google Shape;3616;p78"/>
              <p:cNvGrpSpPr/>
              <p:nvPr/>
            </p:nvGrpSpPr>
            <p:grpSpPr>
              <a:xfrm>
                <a:off x="1501054" y="3605478"/>
                <a:ext cx="526340" cy="249240"/>
                <a:chOff x="1501054" y="3605478"/>
                <a:chExt cx="526340" cy="249240"/>
              </a:xfrm>
            </p:grpSpPr>
            <p:grpSp>
              <p:nvGrpSpPr>
                <p:cNvPr id="3617" name="Google Shape;3617;p78"/>
                <p:cNvGrpSpPr/>
                <p:nvPr/>
              </p:nvGrpSpPr>
              <p:grpSpPr>
                <a:xfrm>
                  <a:off x="1834208" y="3643867"/>
                  <a:ext cx="193185" cy="25622"/>
                  <a:chOff x="1834208" y="3643867"/>
                  <a:chExt cx="193185" cy="25622"/>
                </a:xfrm>
              </p:grpSpPr>
              <p:sp>
                <p:nvSpPr>
                  <p:cNvPr id="3618" name="Google Shape;3618;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78"/>
                <p:cNvGrpSpPr/>
                <p:nvPr/>
              </p:nvGrpSpPr>
              <p:grpSpPr>
                <a:xfrm>
                  <a:off x="1501054" y="3605478"/>
                  <a:ext cx="333165" cy="249240"/>
                  <a:chOff x="1501054" y="3605478"/>
                  <a:chExt cx="333165" cy="249240"/>
                </a:xfrm>
              </p:grpSpPr>
              <p:sp>
                <p:nvSpPr>
                  <p:cNvPr id="3621" name="Google Shape;3621;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2" name="Google Shape;3622;p78"/>
                  <p:cNvGrpSpPr/>
                  <p:nvPr/>
                </p:nvGrpSpPr>
                <p:grpSpPr>
                  <a:xfrm>
                    <a:off x="1501054" y="3655851"/>
                    <a:ext cx="155286" cy="198867"/>
                    <a:chOff x="1501054" y="3655851"/>
                    <a:chExt cx="155286" cy="198867"/>
                  </a:xfrm>
                </p:grpSpPr>
                <p:sp>
                  <p:nvSpPr>
                    <p:cNvPr id="3623" name="Google Shape;3623;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25" name="Google Shape;3625;p78"/>
              <p:cNvGrpSpPr/>
              <p:nvPr/>
            </p:nvGrpSpPr>
            <p:grpSpPr>
              <a:xfrm>
                <a:off x="724986" y="3800594"/>
                <a:ext cx="532950" cy="302090"/>
                <a:chOff x="724986" y="3800594"/>
                <a:chExt cx="532950" cy="302090"/>
              </a:xfrm>
            </p:grpSpPr>
            <p:grpSp>
              <p:nvGrpSpPr>
                <p:cNvPr id="3626" name="Google Shape;3626;p78"/>
                <p:cNvGrpSpPr/>
                <p:nvPr/>
              </p:nvGrpSpPr>
              <p:grpSpPr>
                <a:xfrm>
                  <a:off x="724986" y="4044367"/>
                  <a:ext cx="181314" cy="25626"/>
                  <a:chOff x="724986" y="4044367"/>
                  <a:chExt cx="181314" cy="25626"/>
                </a:xfrm>
              </p:grpSpPr>
              <p:sp>
                <p:nvSpPr>
                  <p:cNvPr id="3627" name="Google Shape;3627;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78"/>
                <p:cNvGrpSpPr/>
                <p:nvPr/>
              </p:nvGrpSpPr>
              <p:grpSpPr>
                <a:xfrm>
                  <a:off x="906290" y="3800594"/>
                  <a:ext cx="351646" cy="302090"/>
                  <a:chOff x="906290" y="3800594"/>
                  <a:chExt cx="351646" cy="302090"/>
                </a:xfrm>
              </p:grpSpPr>
              <p:grpSp>
                <p:nvGrpSpPr>
                  <p:cNvPr id="3630" name="Google Shape;3630;p78"/>
                  <p:cNvGrpSpPr/>
                  <p:nvPr/>
                </p:nvGrpSpPr>
                <p:grpSpPr>
                  <a:xfrm>
                    <a:off x="1084172" y="3842857"/>
                    <a:ext cx="173764" cy="217131"/>
                    <a:chOff x="1084172" y="3842857"/>
                    <a:chExt cx="173764" cy="217131"/>
                  </a:xfrm>
                </p:grpSpPr>
                <p:grpSp>
                  <p:nvGrpSpPr>
                    <p:cNvPr id="3631" name="Google Shape;3631;p78"/>
                    <p:cNvGrpSpPr/>
                    <p:nvPr/>
                  </p:nvGrpSpPr>
                  <p:grpSpPr>
                    <a:xfrm>
                      <a:off x="1156862" y="3936509"/>
                      <a:ext cx="101073" cy="25622"/>
                      <a:chOff x="1156862" y="3936509"/>
                      <a:chExt cx="101073" cy="25622"/>
                    </a:xfrm>
                  </p:grpSpPr>
                  <p:sp>
                    <p:nvSpPr>
                      <p:cNvPr id="3632" name="Google Shape;3632;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4" name="Google Shape;3634;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5" name="Google Shape;3635;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7" name="Google Shape;3637;p78"/>
                <p:cNvGrpSpPr/>
                <p:nvPr/>
              </p:nvGrpSpPr>
              <p:grpSpPr>
                <a:xfrm>
                  <a:off x="724986" y="3830189"/>
                  <a:ext cx="189533" cy="25626"/>
                  <a:chOff x="724986" y="3830189"/>
                  <a:chExt cx="189533" cy="25626"/>
                </a:xfrm>
              </p:grpSpPr>
              <p:sp>
                <p:nvSpPr>
                  <p:cNvPr id="3638" name="Google Shape;3638;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640" name="Google Shape;3640;p78"/>
          <p:cNvGrpSpPr/>
          <p:nvPr/>
        </p:nvGrpSpPr>
        <p:grpSpPr>
          <a:xfrm>
            <a:off x="2249438" y="2249669"/>
            <a:ext cx="948701" cy="935378"/>
            <a:chOff x="2253298" y="2428317"/>
            <a:chExt cx="948701" cy="935378"/>
          </a:xfrm>
        </p:grpSpPr>
        <p:sp>
          <p:nvSpPr>
            <p:cNvPr id="3641" name="Google Shape;3641;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grpSp>
        <p:nvGrpSpPr>
          <p:cNvPr id="3678" name="Google Shape;3678;p79"/>
          <p:cNvGrpSpPr/>
          <p:nvPr/>
        </p:nvGrpSpPr>
        <p:grpSpPr>
          <a:xfrm>
            <a:off x="3339745" y="952988"/>
            <a:ext cx="2363393" cy="1017867"/>
            <a:chOff x="3292400" y="1219146"/>
            <a:chExt cx="2615240" cy="1110239"/>
          </a:xfrm>
        </p:grpSpPr>
        <p:sp>
          <p:nvSpPr>
            <p:cNvPr id="3679" name="Google Shape;3679;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80" name="Google Shape;3680;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81" name="Google Shape;3681;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82" name="Google Shape;3682;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83" name="Google Shape;3683;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84" name="Google Shape;3684;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85" name="Google Shape;3685;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86" name="Google Shape;3686;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87" name="Google Shape;3687;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88" name="Google Shape;3688;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89" name="Google Shape;3689;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0" name="Google Shape;3690;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1" name="Google Shape;3691;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2" name="Google Shape;3692;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3" name="Google Shape;3693;p79"/>
            <p:cNvGrpSpPr/>
            <p:nvPr/>
          </p:nvGrpSpPr>
          <p:grpSpPr>
            <a:xfrm>
              <a:off x="3748438" y="1378608"/>
              <a:ext cx="2159202" cy="903971"/>
              <a:chOff x="1683525" y="2179850"/>
              <a:chExt cx="4519050" cy="2134525"/>
            </a:xfrm>
          </p:grpSpPr>
          <p:sp>
            <p:nvSpPr>
              <p:cNvPr id="3694" name="Google Shape;3694;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5" name="Google Shape;3695;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6" name="Google Shape;3696;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7" name="Google Shape;3697;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8" name="Google Shape;3698;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9" name="Google Shape;3699;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0" name="Google Shape;3700;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1" name="Google Shape;3701;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2" name="Google Shape;3702;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3" name="Google Shape;3703;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4" name="Google Shape;3704;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5" name="Google Shape;3705;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706" name="Google Shape;3706;p79"/>
          <p:cNvGraphicFramePr/>
          <p:nvPr/>
        </p:nvGraphicFramePr>
        <p:xfrm>
          <a:off x="5935838" y="2130461"/>
          <a:ext cx="3000000" cy="3000000"/>
        </p:xfrm>
        <a:graphic>
          <a:graphicData uri="http://schemas.openxmlformats.org/drawingml/2006/table">
            <a:tbl>
              <a:tblPr>
                <a:noFill/>
                <a:tableStyleId>{D74F5ABB-22F2-45BE-9ABC-B27732349FDF}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707" name="Google Shape;3707;p79"/>
          <p:cNvGrpSpPr/>
          <p:nvPr/>
        </p:nvGrpSpPr>
        <p:grpSpPr>
          <a:xfrm>
            <a:off x="5935948" y="3189058"/>
            <a:ext cx="2496964" cy="1001454"/>
            <a:chOff x="1919611" y="789980"/>
            <a:chExt cx="1474179" cy="606868"/>
          </a:xfrm>
        </p:grpSpPr>
        <p:cxnSp>
          <p:nvCxnSpPr>
            <p:cNvPr id="3708" name="Google Shape;3708;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9" name="Google Shape;3709;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10" name="Google Shape;3710;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711" name="Google Shape;3711;p7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712" name="Google Shape;3712;p7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713" name="Google Shape;3713;p7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714" name="Google Shape;3714;p7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715" name="Google Shape;3715;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722" name="Google Shape;3722;p7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3" name="Google Shape;3723;p7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4" name="Google Shape;3724;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79"/>
          <p:cNvGrpSpPr/>
          <p:nvPr/>
        </p:nvGrpSpPr>
        <p:grpSpPr>
          <a:xfrm>
            <a:off x="712562" y="998017"/>
            <a:ext cx="2394370" cy="976502"/>
            <a:chOff x="749309" y="1112739"/>
            <a:chExt cx="2371603" cy="976502"/>
          </a:xfrm>
        </p:grpSpPr>
        <p:sp>
          <p:nvSpPr>
            <p:cNvPr id="3726" name="Google Shape;3726;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58" name="Google Shape;3758;p79"/>
          <p:cNvGraphicFramePr/>
          <p:nvPr/>
        </p:nvGraphicFramePr>
        <p:xfrm>
          <a:off x="5935863" y="996311"/>
          <a:ext cx="3000000" cy="3000000"/>
        </p:xfrm>
        <a:graphic>
          <a:graphicData uri="http://schemas.openxmlformats.org/drawingml/2006/table">
            <a:tbl>
              <a:tblPr>
                <a:noFill/>
                <a:tableStyleId>{D74F5ABB-22F2-45BE-9ABC-B27732349FDF}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59" name="Google Shape;3759;p79"/>
          <p:cNvGraphicFramePr/>
          <p:nvPr/>
        </p:nvGraphicFramePr>
        <p:xfrm>
          <a:off x="3342575" y="2130461"/>
          <a:ext cx="3000000" cy="3000000"/>
        </p:xfrm>
        <a:graphic>
          <a:graphicData uri="http://schemas.openxmlformats.org/drawingml/2006/table">
            <a:tbl>
              <a:tblPr>
                <a:noFill/>
                <a:tableStyleId>{D74F5ABB-22F2-45BE-9ABC-B27732349FDF}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60" name="Google Shape;3760;p79"/>
          <p:cNvGrpSpPr/>
          <p:nvPr/>
        </p:nvGrpSpPr>
        <p:grpSpPr>
          <a:xfrm>
            <a:off x="4086505" y="2517104"/>
            <a:ext cx="1517436" cy="74460"/>
            <a:chOff x="3980086" y="2804397"/>
            <a:chExt cx="1227600" cy="66900"/>
          </a:xfrm>
        </p:grpSpPr>
        <p:sp>
          <p:nvSpPr>
            <p:cNvPr id="3761" name="Google Shape;3761;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79"/>
          <p:cNvGrpSpPr/>
          <p:nvPr/>
        </p:nvGrpSpPr>
        <p:grpSpPr>
          <a:xfrm>
            <a:off x="4711569" y="2809692"/>
            <a:ext cx="892956" cy="74460"/>
            <a:chOff x="3980086" y="2804397"/>
            <a:chExt cx="1227600" cy="66900"/>
          </a:xfrm>
        </p:grpSpPr>
        <p:sp>
          <p:nvSpPr>
            <p:cNvPr id="3764" name="Google Shape;3764;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79"/>
          <p:cNvGrpSpPr/>
          <p:nvPr/>
        </p:nvGrpSpPr>
        <p:grpSpPr>
          <a:xfrm>
            <a:off x="3344661" y="3168575"/>
            <a:ext cx="2363244" cy="1005943"/>
            <a:chOff x="3358415" y="3361302"/>
            <a:chExt cx="2363244" cy="1024695"/>
          </a:xfrm>
        </p:grpSpPr>
        <p:grpSp>
          <p:nvGrpSpPr>
            <p:cNvPr id="3767" name="Google Shape;3767;p79"/>
            <p:cNvGrpSpPr/>
            <p:nvPr/>
          </p:nvGrpSpPr>
          <p:grpSpPr>
            <a:xfrm>
              <a:off x="3358415" y="3361302"/>
              <a:ext cx="441300" cy="1024695"/>
              <a:chOff x="3358415" y="3361302"/>
              <a:chExt cx="441300" cy="1024695"/>
            </a:xfrm>
          </p:grpSpPr>
          <p:sp>
            <p:nvSpPr>
              <p:cNvPr id="3768" name="Google Shape;3768;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79"/>
            <p:cNvGrpSpPr/>
            <p:nvPr/>
          </p:nvGrpSpPr>
          <p:grpSpPr>
            <a:xfrm>
              <a:off x="3838901" y="3361302"/>
              <a:ext cx="441300" cy="1024695"/>
              <a:chOff x="3838901" y="3361302"/>
              <a:chExt cx="441300" cy="1024695"/>
            </a:xfrm>
          </p:grpSpPr>
          <p:sp>
            <p:nvSpPr>
              <p:cNvPr id="3775" name="Google Shape;3775;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79"/>
            <p:cNvGrpSpPr/>
            <p:nvPr/>
          </p:nvGrpSpPr>
          <p:grpSpPr>
            <a:xfrm>
              <a:off x="4319387" y="3361302"/>
              <a:ext cx="441300" cy="1024695"/>
              <a:chOff x="4319387" y="3361302"/>
              <a:chExt cx="441300" cy="1024695"/>
            </a:xfrm>
          </p:grpSpPr>
          <p:sp>
            <p:nvSpPr>
              <p:cNvPr id="3782" name="Google Shape;3782;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79"/>
            <p:cNvGrpSpPr/>
            <p:nvPr/>
          </p:nvGrpSpPr>
          <p:grpSpPr>
            <a:xfrm>
              <a:off x="4799873" y="3361302"/>
              <a:ext cx="441300" cy="1024695"/>
              <a:chOff x="4799873" y="3361302"/>
              <a:chExt cx="441300" cy="1024695"/>
            </a:xfrm>
          </p:grpSpPr>
          <p:sp>
            <p:nvSpPr>
              <p:cNvPr id="3789" name="Google Shape;3789;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79"/>
            <p:cNvGrpSpPr/>
            <p:nvPr/>
          </p:nvGrpSpPr>
          <p:grpSpPr>
            <a:xfrm>
              <a:off x="5280360" y="3361302"/>
              <a:ext cx="441300" cy="1024695"/>
              <a:chOff x="5280360" y="3361302"/>
              <a:chExt cx="441300" cy="1024695"/>
            </a:xfrm>
          </p:grpSpPr>
          <p:sp>
            <p:nvSpPr>
              <p:cNvPr id="3796" name="Google Shape;3796;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02" name="Google Shape;3802;p79"/>
          <p:cNvGraphicFramePr/>
          <p:nvPr/>
        </p:nvGraphicFramePr>
        <p:xfrm>
          <a:off x="711088" y="2130461"/>
          <a:ext cx="3000000" cy="3000000"/>
        </p:xfrm>
        <a:graphic>
          <a:graphicData uri="http://schemas.openxmlformats.org/drawingml/2006/table">
            <a:tbl>
              <a:tblPr>
                <a:noFill/>
                <a:tableStyleId>{D74F5ABB-22F2-45BE-9ABC-B27732349FDF}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03" name="Google Shape;3803;p79"/>
          <p:cNvGrpSpPr/>
          <p:nvPr/>
        </p:nvGrpSpPr>
        <p:grpSpPr>
          <a:xfrm>
            <a:off x="712613" y="3180186"/>
            <a:ext cx="2403614" cy="1005900"/>
            <a:chOff x="726450" y="3372825"/>
            <a:chExt cx="2403614" cy="1005900"/>
          </a:xfrm>
        </p:grpSpPr>
        <p:grpSp>
          <p:nvGrpSpPr>
            <p:cNvPr id="3804" name="Google Shape;3804;p79"/>
            <p:cNvGrpSpPr/>
            <p:nvPr/>
          </p:nvGrpSpPr>
          <p:grpSpPr>
            <a:xfrm>
              <a:off x="726450" y="3696000"/>
              <a:ext cx="2403614" cy="500898"/>
              <a:chOff x="726450" y="3696000"/>
              <a:chExt cx="2403614" cy="500898"/>
            </a:xfrm>
          </p:grpSpPr>
          <p:sp>
            <p:nvSpPr>
              <p:cNvPr id="3805" name="Google Shape;3805;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6" name="Google Shape;3806;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07" name="Google Shape;3807;p79"/>
            <p:cNvGrpSpPr/>
            <p:nvPr/>
          </p:nvGrpSpPr>
          <p:grpSpPr>
            <a:xfrm>
              <a:off x="1348050" y="3372825"/>
              <a:ext cx="1720425" cy="1005900"/>
              <a:chOff x="1348050" y="3372825"/>
              <a:chExt cx="1720425" cy="1005900"/>
            </a:xfrm>
          </p:grpSpPr>
          <p:sp>
            <p:nvSpPr>
              <p:cNvPr id="3808" name="Google Shape;3808;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9" name="Google Shape;3809;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0" name="Google Shape;3810;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1" name="Google Shape;3811;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2" name="Google Shape;3812;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13" name="Google Shape;3813;p79"/>
            <p:cNvGrpSpPr/>
            <p:nvPr/>
          </p:nvGrpSpPr>
          <p:grpSpPr>
            <a:xfrm>
              <a:off x="1455707" y="3731058"/>
              <a:ext cx="1491150" cy="417657"/>
              <a:chOff x="1455707" y="3731058"/>
              <a:chExt cx="1491150" cy="417657"/>
            </a:xfrm>
          </p:grpSpPr>
          <p:grpSp>
            <p:nvGrpSpPr>
              <p:cNvPr id="3814" name="Google Shape;3814;p79"/>
              <p:cNvGrpSpPr/>
              <p:nvPr/>
            </p:nvGrpSpPr>
            <p:grpSpPr>
              <a:xfrm>
                <a:off x="1472938" y="3745828"/>
                <a:ext cx="72126" cy="53788"/>
                <a:chOff x="1472938" y="3745828"/>
                <a:chExt cx="72126" cy="53788"/>
              </a:xfrm>
            </p:grpSpPr>
            <p:sp>
              <p:nvSpPr>
                <p:cNvPr id="3815" name="Google Shape;3815;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79"/>
              <p:cNvGrpSpPr/>
              <p:nvPr/>
            </p:nvGrpSpPr>
            <p:grpSpPr>
              <a:xfrm>
                <a:off x="1819181" y="4089633"/>
                <a:ext cx="72126" cy="53788"/>
                <a:chOff x="1819181" y="4089633"/>
                <a:chExt cx="72126" cy="53788"/>
              </a:xfrm>
            </p:grpSpPr>
            <p:sp>
              <p:nvSpPr>
                <p:cNvPr id="3818" name="Google Shape;3818;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79"/>
              <p:cNvGrpSpPr/>
              <p:nvPr/>
            </p:nvGrpSpPr>
            <p:grpSpPr>
              <a:xfrm>
                <a:off x="1455707" y="4084171"/>
                <a:ext cx="64321" cy="64544"/>
                <a:chOff x="1455707" y="4084171"/>
                <a:chExt cx="64321" cy="64544"/>
              </a:xfrm>
            </p:grpSpPr>
            <p:sp>
              <p:nvSpPr>
                <p:cNvPr id="3821" name="Google Shape;3821;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79"/>
              <p:cNvGrpSpPr/>
              <p:nvPr/>
            </p:nvGrpSpPr>
            <p:grpSpPr>
              <a:xfrm>
                <a:off x="1818610" y="3731058"/>
                <a:ext cx="64321" cy="64544"/>
                <a:chOff x="1818610" y="3731058"/>
                <a:chExt cx="64321" cy="64544"/>
              </a:xfrm>
            </p:grpSpPr>
            <p:sp>
              <p:nvSpPr>
                <p:cNvPr id="3824" name="Google Shape;3824;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79"/>
              <p:cNvGrpSpPr/>
              <p:nvPr/>
            </p:nvGrpSpPr>
            <p:grpSpPr>
              <a:xfrm>
                <a:off x="2172491" y="4089633"/>
                <a:ext cx="72126" cy="53788"/>
                <a:chOff x="2172491" y="4089633"/>
                <a:chExt cx="72126" cy="53788"/>
              </a:xfrm>
            </p:grpSpPr>
            <p:sp>
              <p:nvSpPr>
                <p:cNvPr id="3827" name="Google Shape;3827;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79"/>
              <p:cNvGrpSpPr/>
              <p:nvPr/>
            </p:nvGrpSpPr>
            <p:grpSpPr>
              <a:xfrm>
                <a:off x="2171920" y="3731058"/>
                <a:ext cx="64321" cy="64544"/>
                <a:chOff x="2171920" y="3731058"/>
                <a:chExt cx="64321" cy="64544"/>
              </a:xfrm>
            </p:grpSpPr>
            <p:sp>
              <p:nvSpPr>
                <p:cNvPr id="3830" name="Google Shape;3830;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79"/>
              <p:cNvGrpSpPr/>
              <p:nvPr/>
            </p:nvGrpSpPr>
            <p:grpSpPr>
              <a:xfrm>
                <a:off x="2874730" y="3745828"/>
                <a:ext cx="72126" cy="53788"/>
                <a:chOff x="2874730" y="3745828"/>
                <a:chExt cx="72126" cy="53788"/>
              </a:xfrm>
            </p:grpSpPr>
            <p:sp>
              <p:nvSpPr>
                <p:cNvPr id="3833" name="Google Shape;3833;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79"/>
              <p:cNvGrpSpPr/>
              <p:nvPr/>
            </p:nvGrpSpPr>
            <p:grpSpPr>
              <a:xfrm>
                <a:off x="2878589" y="4081481"/>
                <a:ext cx="64321" cy="64544"/>
                <a:chOff x="2878589" y="4081481"/>
                <a:chExt cx="64321" cy="64544"/>
              </a:xfrm>
            </p:grpSpPr>
            <p:sp>
              <p:nvSpPr>
                <p:cNvPr id="3836" name="Google Shape;3836;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79"/>
              <p:cNvGrpSpPr/>
              <p:nvPr/>
            </p:nvGrpSpPr>
            <p:grpSpPr>
              <a:xfrm>
                <a:off x="2525796" y="4089633"/>
                <a:ext cx="72126" cy="53788"/>
                <a:chOff x="2525796" y="4089633"/>
                <a:chExt cx="72126" cy="53788"/>
              </a:xfrm>
            </p:grpSpPr>
            <p:sp>
              <p:nvSpPr>
                <p:cNvPr id="3839" name="Google Shape;3839;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9"/>
              <p:cNvGrpSpPr/>
              <p:nvPr/>
            </p:nvGrpSpPr>
            <p:grpSpPr>
              <a:xfrm>
                <a:off x="2525225" y="3731058"/>
                <a:ext cx="64321" cy="64544"/>
                <a:chOff x="2525225" y="3731058"/>
                <a:chExt cx="64321" cy="64544"/>
              </a:xfrm>
            </p:grpSpPr>
            <p:sp>
              <p:nvSpPr>
                <p:cNvPr id="3842" name="Google Shape;3842;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7" name="Shape 3847"/>
        <p:cNvGrpSpPr/>
        <p:nvPr/>
      </p:nvGrpSpPr>
      <p:grpSpPr>
        <a:xfrm>
          <a:off x="0" y="0"/>
          <a:ext cx="0" cy="0"/>
          <a:chOff x="0" y="0"/>
          <a:chExt cx="0" cy="0"/>
        </a:xfrm>
      </p:grpSpPr>
      <p:grpSp>
        <p:nvGrpSpPr>
          <p:cNvPr id="3848" name="Google Shape;3848;p80"/>
          <p:cNvGrpSpPr/>
          <p:nvPr/>
        </p:nvGrpSpPr>
        <p:grpSpPr>
          <a:xfrm>
            <a:off x="5780153" y="1859606"/>
            <a:ext cx="671400" cy="674856"/>
            <a:chOff x="5780148" y="1859605"/>
            <a:chExt cx="671400" cy="674856"/>
          </a:xfrm>
        </p:grpSpPr>
        <p:sp>
          <p:nvSpPr>
            <p:cNvPr id="3849" name="Google Shape;3849;p8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80"/>
          <p:cNvGrpSpPr/>
          <p:nvPr/>
        </p:nvGrpSpPr>
        <p:grpSpPr>
          <a:xfrm>
            <a:off x="716996" y="971307"/>
            <a:ext cx="845921" cy="690752"/>
            <a:chOff x="732428" y="1198513"/>
            <a:chExt cx="845921" cy="690752"/>
          </a:xfrm>
        </p:grpSpPr>
        <p:grpSp>
          <p:nvGrpSpPr>
            <p:cNvPr id="3854" name="Google Shape;3854;p80"/>
            <p:cNvGrpSpPr/>
            <p:nvPr/>
          </p:nvGrpSpPr>
          <p:grpSpPr>
            <a:xfrm>
              <a:off x="823030" y="1198513"/>
              <a:ext cx="755319" cy="690752"/>
              <a:chOff x="823030" y="1198513"/>
              <a:chExt cx="755319" cy="690752"/>
            </a:xfrm>
          </p:grpSpPr>
          <p:sp>
            <p:nvSpPr>
              <p:cNvPr id="3855" name="Google Shape;3855;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80"/>
            <p:cNvGrpSpPr/>
            <p:nvPr/>
          </p:nvGrpSpPr>
          <p:grpSpPr>
            <a:xfrm>
              <a:off x="732428" y="1239937"/>
              <a:ext cx="739912" cy="607886"/>
              <a:chOff x="732428" y="1239937"/>
              <a:chExt cx="739912" cy="607886"/>
            </a:xfrm>
          </p:grpSpPr>
          <p:sp>
            <p:nvSpPr>
              <p:cNvPr id="3858" name="Google Shape;3858;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80"/>
            <p:cNvGrpSpPr/>
            <p:nvPr/>
          </p:nvGrpSpPr>
          <p:grpSpPr>
            <a:xfrm>
              <a:off x="732428" y="1277018"/>
              <a:ext cx="702832" cy="533758"/>
              <a:chOff x="732428" y="1277018"/>
              <a:chExt cx="702832" cy="533758"/>
            </a:xfrm>
          </p:grpSpPr>
          <p:sp>
            <p:nvSpPr>
              <p:cNvPr id="3861" name="Google Shape;3861;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80"/>
            <p:cNvGrpSpPr/>
            <p:nvPr/>
          </p:nvGrpSpPr>
          <p:grpSpPr>
            <a:xfrm>
              <a:off x="931170" y="1306653"/>
              <a:ext cx="647179" cy="474455"/>
              <a:chOff x="931170" y="1306653"/>
              <a:chExt cx="647179" cy="474455"/>
            </a:xfrm>
          </p:grpSpPr>
          <p:sp>
            <p:nvSpPr>
              <p:cNvPr id="3864" name="Google Shape;3864;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6" name="Google Shape;3866;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80"/>
          <p:cNvGrpSpPr/>
          <p:nvPr/>
        </p:nvGrpSpPr>
        <p:grpSpPr>
          <a:xfrm>
            <a:off x="3948605" y="971313"/>
            <a:ext cx="634656" cy="699982"/>
            <a:chOff x="5985650" y="2860025"/>
            <a:chExt cx="1396075" cy="1539775"/>
          </a:xfrm>
        </p:grpSpPr>
        <p:sp>
          <p:nvSpPr>
            <p:cNvPr id="3868" name="Google Shape;3868;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80"/>
          <p:cNvGrpSpPr/>
          <p:nvPr/>
        </p:nvGrpSpPr>
        <p:grpSpPr>
          <a:xfrm>
            <a:off x="4704254" y="971307"/>
            <a:ext cx="725845" cy="699975"/>
            <a:chOff x="4249973" y="1201875"/>
            <a:chExt cx="1958568" cy="1888762"/>
          </a:xfrm>
        </p:grpSpPr>
        <p:sp>
          <p:nvSpPr>
            <p:cNvPr id="3901" name="Google Shape;3901;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2" name="Google Shape;3902;p80"/>
            <p:cNvGrpSpPr/>
            <p:nvPr/>
          </p:nvGrpSpPr>
          <p:grpSpPr>
            <a:xfrm>
              <a:off x="5853086" y="1789142"/>
              <a:ext cx="355454" cy="1048099"/>
              <a:chOff x="5576108" y="2016725"/>
              <a:chExt cx="565200" cy="1666560"/>
            </a:xfrm>
          </p:grpSpPr>
          <p:sp>
            <p:nvSpPr>
              <p:cNvPr id="3903" name="Google Shape;3903;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4" name="Google Shape;3904;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80"/>
            <p:cNvGrpSpPr/>
            <p:nvPr/>
          </p:nvGrpSpPr>
          <p:grpSpPr>
            <a:xfrm>
              <a:off x="4869455" y="2691676"/>
              <a:ext cx="1013897" cy="398961"/>
              <a:chOff x="4012057" y="3451825"/>
              <a:chExt cx="1612175" cy="634379"/>
            </a:xfrm>
          </p:grpSpPr>
          <p:sp>
            <p:nvSpPr>
              <p:cNvPr id="3906" name="Google Shape;3906;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7" name="Google Shape;3907;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80"/>
            <p:cNvGrpSpPr/>
            <p:nvPr/>
          </p:nvGrpSpPr>
          <p:grpSpPr>
            <a:xfrm>
              <a:off x="4276937" y="2155961"/>
              <a:ext cx="651965" cy="891358"/>
              <a:chOff x="3069908" y="2599997"/>
              <a:chExt cx="1036675" cy="1417328"/>
            </a:xfrm>
          </p:grpSpPr>
          <p:sp>
            <p:nvSpPr>
              <p:cNvPr id="3909" name="Google Shape;3909;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0" name="Google Shape;3910;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80"/>
            <p:cNvGrpSpPr/>
            <p:nvPr/>
          </p:nvGrpSpPr>
          <p:grpSpPr>
            <a:xfrm>
              <a:off x="5054918" y="1201875"/>
              <a:ext cx="999548" cy="602711"/>
              <a:chOff x="4306958" y="1082925"/>
              <a:chExt cx="1589359" cy="958358"/>
            </a:xfrm>
          </p:grpSpPr>
          <p:sp>
            <p:nvSpPr>
              <p:cNvPr id="3912" name="Google Shape;3912;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3" name="Google Shape;3913;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80"/>
            <p:cNvGrpSpPr/>
            <p:nvPr/>
          </p:nvGrpSpPr>
          <p:grpSpPr>
            <a:xfrm>
              <a:off x="4249973" y="1303451"/>
              <a:ext cx="799317" cy="841334"/>
              <a:chOff x="3027033" y="1244439"/>
              <a:chExt cx="1270977" cy="1337786"/>
            </a:xfrm>
          </p:grpSpPr>
          <p:sp>
            <p:nvSpPr>
              <p:cNvPr id="3915" name="Google Shape;3915;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6" name="Google Shape;3916;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7" name="Google Shape;3917;p80"/>
          <p:cNvGrpSpPr/>
          <p:nvPr/>
        </p:nvGrpSpPr>
        <p:grpSpPr>
          <a:xfrm>
            <a:off x="4057119" y="1858087"/>
            <a:ext cx="750769" cy="683784"/>
            <a:chOff x="4204684" y="2104422"/>
            <a:chExt cx="699822" cy="637382"/>
          </a:xfrm>
        </p:grpSpPr>
        <p:grpSp>
          <p:nvGrpSpPr>
            <p:cNvPr id="3918" name="Google Shape;3918;p80"/>
            <p:cNvGrpSpPr/>
            <p:nvPr/>
          </p:nvGrpSpPr>
          <p:grpSpPr>
            <a:xfrm>
              <a:off x="4204684" y="2430067"/>
              <a:ext cx="342957" cy="311738"/>
              <a:chOff x="4204684" y="2430067"/>
              <a:chExt cx="342957" cy="311738"/>
            </a:xfrm>
          </p:grpSpPr>
          <p:sp>
            <p:nvSpPr>
              <p:cNvPr id="3919" name="Google Shape;3919;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80"/>
            <p:cNvGrpSpPr/>
            <p:nvPr/>
          </p:nvGrpSpPr>
          <p:grpSpPr>
            <a:xfrm>
              <a:off x="4561586" y="2430067"/>
              <a:ext cx="342920" cy="311738"/>
              <a:chOff x="4561586" y="2430067"/>
              <a:chExt cx="342920" cy="311738"/>
            </a:xfrm>
          </p:grpSpPr>
          <p:sp>
            <p:nvSpPr>
              <p:cNvPr id="3922" name="Google Shape;3922;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80"/>
            <p:cNvGrpSpPr/>
            <p:nvPr/>
          </p:nvGrpSpPr>
          <p:grpSpPr>
            <a:xfrm>
              <a:off x="4561586" y="2104422"/>
              <a:ext cx="342920" cy="311738"/>
              <a:chOff x="4561586" y="2104422"/>
              <a:chExt cx="342920" cy="311738"/>
            </a:xfrm>
          </p:grpSpPr>
          <p:sp>
            <p:nvSpPr>
              <p:cNvPr id="3925" name="Google Shape;3925;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80"/>
            <p:cNvGrpSpPr/>
            <p:nvPr/>
          </p:nvGrpSpPr>
          <p:grpSpPr>
            <a:xfrm>
              <a:off x="4204684" y="2104422"/>
              <a:ext cx="342957" cy="311664"/>
              <a:chOff x="4204684" y="2104422"/>
              <a:chExt cx="342957" cy="311664"/>
            </a:xfrm>
          </p:grpSpPr>
          <p:sp>
            <p:nvSpPr>
              <p:cNvPr id="3928" name="Google Shape;3928;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0" name="Google Shape;3930;p80"/>
          <p:cNvGrpSpPr/>
          <p:nvPr/>
        </p:nvGrpSpPr>
        <p:grpSpPr>
          <a:xfrm>
            <a:off x="5521552" y="971301"/>
            <a:ext cx="660591" cy="688867"/>
            <a:chOff x="5830645" y="1267368"/>
            <a:chExt cx="530340" cy="553040"/>
          </a:xfrm>
        </p:grpSpPr>
        <p:sp>
          <p:nvSpPr>
            <p:cNvPr id="3931" name="Google Shape;3931;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2" name="Google Shape;3932;p80"/>
            <p:cNvGrpSpPr/>
            <p:nvPr/>
          </p:nvGrpSpPr>
          <p:grpSpPr>
            <a:xfrm>
              <a:off x="5830645" y="1267368"/>
              <a:ext cx="259743" cy="269909"/>
              <a:chOff x="5830645" y="1267368"/>
              <a:chExt cx="259743" cy="269909"/>
            </a:xfrm>
          </p:grpSpPr>
          <p:sp>
            <p:nvSpPr>
              <p:cNvPr id="3933" name="Google Shape;3933;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80"/>
            <p:cNvGrpSpPr/>
            <p:nvPr/>
          </p:nvGrpSpPr>
          <p:grpSpPr>
            <a:xfrm>
              <a:off x="6101293" y="1267368"/>
              <a:ext cx="259692" cy="269909"/>
              <a:chOff x="6101293" y="1267368"/>
              <a:chExt cx="259692" cy="269909"/>
            </a:xfrm>
          </p:grpSpPr>
          <p:sp>
            <p:nvSpPr>
              <p:cNvPr id="3936" name="Google Shape;3936;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80"/>
            <p:cNvGrpSpPr/>
            <p:nvPr/>
          </p:nvGrpSpPr>
          <p:grpSpPr>
            <a:xfrm>
              <a:off x="5830645" y="1550500"/>
              <a:ext cx="259692" cy="269909"/>
              <a:chOff x="5830645" y="1550500"/>
              <a:chExt cx="259692" cy="269909"/>
            </a:xfrm>
          </p:grpSpPr>
          <p:sp>
            <p:nvSpPr>
              <p:cNvPr id="3939" name="Google Shape;3939;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80"/>
            <p:cNvGrpSpPr/>
            <p:nvPr/>
          </p:nvGrpSpPr>
          <p:grpSpPr>
            <a:xfrm>
              <a:off x="6101293" y="1550500"/>
              <a:ext cx="259692" cy="269909"/>
              <a:chOff x="6101293" y="1550500"/>
              <a:chExt cx="259692" cy="269909"/>
            </a:xfrm>
          </p:grpSpPr>
          <p:sp>
            <p:nvSpPr>
              <p:cNvPr id="3942" name="Google Shape;3942;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4" name="Google Shape;3944;p80"/>
          <p:cNvGrpSpPr/>
          <p:nvPr/>
        </p:nvGrpSpPr>
        <p:grpSpPr>
          <a:xfrm>
            <a:off x="723705" y="1861761"/>
            <a:ext cx="697154" cy="679574"/>
            <a:chOff x="2679875" y="2361475"/>
            <a:chExt cx="780425" cy="760575"/>
          </a:xfrm>
        </p:grpSpPr>
        <p:sp>
          <p:nvSpPr>
            <p:cNvPr id="3945" name="Google Shape;3945;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80"/>
          <p:cNvGrpSpPr/>
          <p:nvPr/>
        </p:nvGrpSpPr>
        <p:grpSpPr>
          <a:xfrm>
            <a:off x="3122864" y="971353"/>
            <a:ext cx="735829" cy="684547"/>
            <a:chOff x="3351965" y="1148808"/>
            <a:chExt cx="750770" cy="698375"/>
          </a:xfrm>
        </p:grpSpPr>
        <p:grpSp>
          <p:nvGrpSpPr>
            <p:cNvPr id="3952" name="Google Shape;3952;p80"/>
            <p:cNvGrpSpPr/>
            <p:nvPr/>
          </p:nvGrpSpPr>
          <p:grpSpPr>
            <a:xfrm>
              <a:off x="3586796" y="1148808"/>
              <a:ext cx="294857" cy="286830"/>
              <a:chOff x="3750225" y="1774000"/>
              <a:chExt cx="149575" cy="145525"/>
            </a:xfrm>
          </p:grpSpPr>
          <p:sp>
            <p:nvSpPr>
              <p:cNvPr id="3953" name="Google Shape;3953;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80"/>
            <p:cNvGrpSpPr/>
            <p:nvPr/>
          </p:nvGrpSpPr>
          <p:grpSpPr>
            <a:xfrm>
              <a:off x="3779245" y="1375768"/>
              <a:ext cx="323490" cy="286978"/>
              <a:chOff x="3847850" y="1889150"/>
              <a:chExt cx="164100" cy="145600"/>
            </a:xfrm>
          </p:grpSpPr>
          <p:sp>
            <p:nvSpPr>
              <p:cNvPr id="3956" name="Google Shape;3956;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80"/>
            <p:cNvGrpSpPr/>
            <p:nvPr/>
          </p:nvGrpSpPr>
          <p:grpSpPr>
            <a:xfrm>
              <a:off x="3351965" y="1330435"/>
              <a:ext cx="295449" cy="285401"/>
              <a:chOff x="3631100" y="1866150"/>
              <a:chExt cx="149875" cy="144800"/>
            </a:xfrm>
          </p:grpSpPr>
          <p:sp>
            <p:nvSpPr>
              <p:cNvPr id="3959" name="Google Shape;3959;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80"/>
            <p:cNvGrpSpPr/>
            <p:nvPr/>
          </p:nvGrpSpPr>
          <p:grpSpPr>
            <a:xfrm>
              <a:off x="3548208" y="1560352"/>
              <a:ext cx="294808" cy="286830"/>
              <a:chOff x="3730650" y="1982800"/>
              <a:chExt cx="149550" cy="145525"/>
            </a:xfrm>
          </p:grpSpPr>
          <p:sp>
            <p:nvSpPr>
              <p:cNvPr id="3962" name="Google Shape;3962;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4" name="Google Shape;3964;p80"/>
          <p:cNvGrpSpPr/>
          <p:nvPr/>
        </p:nvGrpSpPr>
        <p:grpSpPr>
          <a:xfrm>
            <a:off x="7624517" y="971307"/>
            <a:ext cx="804565" cy="677795"/>
            <a:chOff x="7636443" y="1204988"/>
            <a:chExt cx="804565" cy="677795"/>
          </a:xfrm>
        </p:grpSpPr>
        <p:grpSp>
          <p:nvGrpSpPr>
            <p:cNvPr id="3965" name="Google Shape;3965;p80"/>
            <p:cNvGrpSpPr/>
            <p:nvPr/>
          </p:nvGrpSpPr>
          <p:grpSpPr>
            <a:xfrm>
              <a:off x="7636443" y="1509705"/>
              <a:ext cx="804565" cy="373078"/>
              <a:chOff x="7636443" y="1509705"/>
              <a:chExt cx="804565" cy="373078"/>
            </a:xfrm>
          </p:grpSpPr>
          <p:sp>
            <p:nvSpPr>
              <p:cNvPr id="3966" name="Google Shape;3966;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80"/>
            <p:cNvGrpSpPr/>
            <p:nvPr/>
          </p:nvGrpSpPr>
          <p:grpSpPr>
            <a:xfrm>
              <a:off x="7636443" y="1408133"/>
              <a:ext cx="804565" cy="373078"/>
              <a:chOff x="7636443" y="1408133"/>
              <a:chExt cx="804565" cy="373078"/>
            </a:xfrm>
          </p:grpSpPr>
          <p:sp>
            <p:nvSpPr>
              <p:cNvPr id="3969" name="Google Shape;3969;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80"/>
            <p:cNvGrpSpPr/>
            <p:nvPr/>
          </p:nvGrpSpPr>
          <p:grpSpPr>
            <a:xfrm>
              <a:off x="7636443" y="1306560"/>
              <a:ext cx="804565" cy="373078"/>
              <a:chOff x="7636443" y="1306560"/>
              <a:chExt cx="804565" cy="373078"/>
            </a:xfrm>
          </p:grpSpPr>
          <p:sp>
            <p:nvSpPr>
              <p:cNvPr id="3972" name="Google Shape;3972;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80"/>
            <p:cNvGrpSpPr/>
            <p:nvPr/>
          </p:nvGrpSpPr>
          <p:grpSpPr>
            <a:xfrm>
              <a:off x="7636443" y="1204988"/>
              <a:ext cx="804565" cy="373078"/>
              <a:chOff x="7636443" y="1204988"/>
              <a:chExt cx="804565" cy="373078"/>
            </a:xfrm>
          </p:grpSpPr>
          <p:sp>
            <p:nvSpPr>
              <p:cNvPr id="3975" name="Google Shape;3975;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7" name="Google Shape;3977;p80"/>
          <p:cNvGrpSpPr/>
          <p:nvPr/>
        </p:nvGrpSpPr>
        <p:grpSpPr>
          <a:xfrm>
            <a:off x="4963363" y="1878721"/>
            <a:ext cx="661339" cy="661188"/>
            <a:chOff x="3990000" y="975400"/>
            <a:chExt cx="3934200" cy="3933300"/>
          </a:xfrm>
        </p:grpSpPr>
        <p:sp>
          <p:nvSpPr>
            <p:cNvPr id="3978" name="Google Shape;3978;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80"/>
          <p:cNvGrpSpPr/>
          <p:nvPr/>
        </p:nvGrpSpPr>
        <p:grpSpPr>
          <a:xfrm>
            <a:off x="6607011" y="1857359"/>
            <a:ext cx="868881" cy="684241"/>
            <a:chOff x="6598259" y="2078634"/>
            <a:chExt cx="868881" cy="684241"/>
          </a:xfrm>
        </p:grpSpPr>
        <p:sp>
          <p:nvSpPr>
            <p:cNvPr id="3983" name="Google Shape;3983;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9" name="Google Shape;3989;p80"/>
            <p:cNvGrpSpPr/>
            <p:nvPr/>
          </p:nvGrpSpPr>
          <p:grpSpPr>
            <a:xfrm>
              <a:off x="6808175" y="2078634"/>
              <a:ext cx="452229" cy="684241"/>
              <a:chOff x="6808175" y="2078634"/>
              <a:chExt cx="452229" cy="684241"/>
            </a:xfrm>
          </p:grpSpPr>
          <p:sp>
            <p:nvSpPr>
              <p:cNvPr id="3990" name="Google Shape;3990;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6" name="Google Shape;3996;p80"/>
              <p:cNvGrpSpPr/>
              <p:nvPr/>
            </p:nvGrpSpPr>
            <p:grpSpPr>
              <a:xfrm>
                <a:off x="6821586" y="2078634"/>
                <a:ext cx="426871" cy="684241"/>
                <a:chOff x="6821586" y="2078634"/>
                <a:chExt cx="426871" cy="684241"/>
              </a:xfrm>
            </p:grpSpPr>
            <p:grpSp>
              <p:nvGrpSpPr>
                <p:cNvPr id="3997" name="Google Shape;3997;p80"/>
                <p:cNvGrpSpPr/>
                <p:nvPr/>
              </p:nvGrpSpPr>
              <p:grpSpPr>
                <a:xfrm>
                  <a:off x="6821586" y="2078634"/>
                  <a:ext cx="426871" cy="684241"/>
                  <a:chOff x="6821586" y="2078634"/>
                  <a:chExt cx="426871" cy="684241"/>
                </a:xfrm>
              </p:grpSpPr>
              <p:sp>
                <p:nvSpPr>
                  <p:cNvPr id="3998" name="Google Shape;3998;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7" name="Google Shape;4017;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3" name="Google Shape;4023;p80"/>
          <p:cNvGrpSpPr/>
          <p:nvPr/>
        </p:nvGrpSpPr>
        <p:grpSpPr>
          <a:xfrm>
            <a:off x="716994" y="3531369"/>
            <a:ext cx="1340789" cy="640830"/>
            <a:chOff x="238125" y="1151100"/>
            <a:chExt cx="7139450" cy="3412300"/>
          </a:xfrm>
        </p:grpSpPr>
        <p:sp>
          <p:nvSpPr>
            <p:cNvPr id="4024" name="Google Shape;4024;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80"/>
          <p:cNvGrpSpPr/>
          <p:nvPr/>
        </p:nvGrpSpPr>
        <p:grpSpPr>
          <a:xfrm>
            <a:off x="5584217" y="2734650"/>
            <a:ext cx="985357" cy="585764"/>
            <a:chOff x="5145061" y="2881789"/>
            <a:chExt cx="1107641" cy="658458"/>
          </a:xfrm>
        </p:grpSpPr>
        <p:grpSp>
          <p:nvGrpSpPr>
            <p:cNvPr id="4037" name="Google Shape;4037;p80"/>
            <p:cNvGrpSpPr/>
            <p:nvPr/>
          </p:nvGrpSpPr>
          <p:grpSpPr>
            <a:xfrm>
              <a:off x="5722989" y="3244587"/>
              <a:ext cx="529713" cy="295659"/>
              <a:chOff x="5722989" y="3244587"/>
              <a:chExt cx="529713" cy="295659"/>
            </a:xfrm>
          </p:grpSpPr>
          <p:sp>
            <p:nvSpPr>
              <p:cNvPr id="4038" name="Google Shape;4038;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39" name="Google Shape;4039;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0" name="Google Shape;4040;p80"/>
            <p:cNvGrpSpPr/>
            <p:nvPr/>
          </p:nvGrpSpPr>
          <p:grpSpPr>
            <a:xfrm>
              <a:off x="5145061" y="3244587"/>
              <a:ext cx="536807" cy="295659"/>
              <a:chOff x="5145061" y="3244587"/>
              <a:chExt cx="536807" cy="295659"/>
            </a:xfrm>
          </p:grpSpPr>
          <p:sp>
            <p:nvSpPr>
              <p:cNvPr id="4041" name="Google Shape;4041;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2" name="Google Shape;4042;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3" name="Google Shape;4043;p80"/>
            <p:cNvGrpSpPr/>
            <p:nvPr/>
          </p:nvGrpSpPr>
          <p:grpSpPr>
            <a:xfrm>
              <a:off x="5341327" y="2898245"/>
              <a:ext cx="532309" cy="614891"/>
              <a:chOff x="5341327" y="2898245"/>
              <a:chExt cx="532309" cy="614891"/>
            </a:xfrm>
          </p:grpSpPr>
          <p:sp>
            <p:nvSpPr>
              <p:cNvPr id="4044" name="Google Shape;4044;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5" name="Google Shape;4045;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6" name="Google Shape;4046;p80"/>
            <p:cNvGrpSpPr/>
            <p:nvPr/>
          </p:nvGrpSpPr>
          <p:grpSpPr>
            <a:xfrm>
              <a:off x="5532290" y="2881789"/>
              <a:ext cx="620516" cy="305456"/>
              <a:chOff x="5532290" y="2881789"/>
              <a:chExt cx="620516" cy="305456"/>
            </a:xfrm>
          </p:grpSpPr>
          <p:sp>
            <p:nvSpPr>
              <p:cNvPr id="4047" name="Google Shape;4047;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8" name="Google Shape;4048;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49" name="Google Shape;4049;p80"/>
          <p:cNvGrpSpPr/>
          <p:nvPr/>
        </p:nvGrpSpPr>
        <p:grpSpPr>
          <a:xfrm>
            <a:off x="8163140" y="3526708"/>
            <a:ext cx="269068" cy="645491"/>
            <a:chOff x="7026852" y="3311869"/>
            <a:chExt cx="434331" cy="1041954"/>
          </a:xfrm>
        </p:grpSpPr>
        <p:sp>
          <p:nvSpPr>
            <p:cNvPr id="4050" name="Google Shape;4050;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80"/>
          <p:cNvGrpSpPr/>
          <p:nvPr/>
        </p:nvGrpSpPr>
        <p:grpSpPr>
          <a:xfrm>
            <a:off x="6179721" y="3565945"/>
            <a:ext cx="293882" cy="293836"/>
            <a:chOff x="4873519" y="3311869"/>
            <a:chExt cx="499374" cy="499296"/>
          </a:xfrm>
        </p:grpSpPr>
        <p:sp>
          <p:nvSpPr>
            <p:cNvPr id="4054" name="Google Shape;4054;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80"/>
          <p:cNvGrpSpPr/>
          <p:nvPr/>
        </p:nvGrpSpPr>
        <p:grpSpPr>
          <a:xfrm>
            <a:off x="6179721" y="3878317"/>
            <a:ext cx="293882" cy="293882"/>
            <a:chOff x="4873519" y="3875839"/>
            <a:chExt cx="499374" cy="499374"/>
          </a:xfrm>
        </p:grpSpPr>
        <p:sp>
          <p:nvSpPr>
            <p:cNvPr id="4057" name="Google Shape;4057;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80"/>
          <p:cNvGrpSpPr/>
          <p:nvPr/>
        </p:nvGrpSpPr>
        <p:grpSpPr>
          <a:xfrm>
            <a:off x="2410248" y="1850269"/>
            <a:ext cx="698104" cy="698208"/>
            <a:chOff x="2565073" y="2075876"/>
            <a:chExt cx="672482" cy="672518"/>
          </a:xfrm>
        </p:grpSpPr>
        <p:sp>
          <p:nvSpPr>
            <p:cNvPr id="4060" name="Google Shape;4060;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80"/>
          <p:cNvGrpSpPr/>
          <p:nvPr/>
        </p:nvGrpSpPr>
        <p:grpSpPr>
          <a:xfrm>
            <a:off x="5633660" y="3534870"/>
            <a:ext cx="438354" cy="637329"/>
            <a:chOff x="1697726" y="3244179"/>
            <a:chExt cx="788124" cy="1146069"/>
          </a:xfrm>
        </p:grpSpPr>
        <p:sp>
          <p:nvSpPr>
            <p:cNvPr id="4067" name="Google Shape;4067;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9" name="Google Shape;4069;p8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0" name="Google Shape;4070;p80"/>
          <p:cNvGrpSpPr/>
          <p:nvPr/>
        </p:nvGrpSpPr>
        <p:grpSpPr>
          <a:xfrm>
            <a:off x="7634874" y="1863232"/>
            <a:ext cx="799565" cy="670282"/>
            <a:chOff x="7617850" y="2063282"/>
            <a:chExt cx="799565" cy="670282"/>
          </a:xfrm>
        </p:grpSpPr>
        <p:cxnSp>
          <p:nvCxnSpPr>
            <p:cNvPr id="4071" name="Google Shape;4071;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2" name="Google Shape;4072;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3" name="Google Shape;4073;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4" name="Google Shape;4074;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5" name="Google Shape;4075;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76" name="Google Shape;4076;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77" name="Google Shape;4077;p80"/>
            <p:cNvGrpSpPr/>
            <p:nvPr/>
          </p:nvGrpSpPr>
          <p:grpSpPr>
            <a:xfrm>
              <a:off x="7734309" y="2063282"/>
              <a:ext cx="570957" cy="620095"/>
              <a:chOff x="7734309" y="2063282"/>
              <a:chExt cx="570957" cy="620095"/>
            </a:xfrm>
          </p:grpSpPr>
          <p:grpSp>
            <p:nvGrpSpPr>
              <p:cNvPr id="4078" name="Google Shape;4078;p80"/>
              <p:cNvGrpSpPr/>
              <p:nvPr/>
            </p:nvGrpSpPr>
            <p:grpSpPr>
              <a:xfrm>
                <a:off x="8031573" y="2063282"/>
                <a:ext cx="273693" cy="620095"/>
                <a:chOff x="8031573" y="2063282"/>
                <a:chExt cx="273693" cy="620095"/>
              </a:xfrm>
            </p:grpSpPr>
            <p:sp>
              <p:nvSpPr>
                <p:cNvPr id="4079" name="Google Shape;4079;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80"/>
              <p:cNvGrpSpPr/>
              <p:nvPr/>
            </p:nvGrpSpPr>
            <p:grpSpPr>
              <a:xfrm flipH="1">
                <a:off x="7734309" y="2063282"/>
                <a:ext cx="273693" cy="620095"/>
                <a:chOff x="8031573" y="2063282"/>
                <a:chExt cx="273693" cy="620095"/>
              </a:xfrm>
            </p:grpSpPr>
            <p:sp>
              <p:nvSpPr>
                <p:cNvPr id="4084" name="Google Shape;4084;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88" name="Google Shape;4088;p8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0" name="Google Shape;4090;p80"/>
          <p:cNvGrpSpPr/>
          <p:nvPr/>
        </p:nvGrpSpPr>
        <p:grpSpPr>
          <a:xfrm>
            <a:off x="7821480" y="2716716"/>
            <a:ext cx="602567" cy="601884"/>
            <a:chOff x="1186975" y="238125"/>
            <a:chExt cx="5244275" cy="5238325"/>
          </a:xfrm>
        </p:grpSpPr>
        <p:sp>
          <p:nvSpPr>
            <p:cNvPr id="4091" name="Google Shape;4091;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80"/>
          <p:cNvGrpSpPr/>
          <p:nvPr/>
        </p:nvGrpSpPr>
        <p:grpSpPr>
          <a:xfrm>
            <a:off x="3264218" y="1856199"/>
            <a:ext cx="651848" cy="687338"/>
            <a:chOff x="3400515" y="2056248"/>
            <a:chExt cx="698134" cy="735987"/>
          </a:xfrm>
        </p:grpSpPr>
        <p:grpSp>
          <p:nvGrpSpPr>
            <p:cNvPr id="4096" name="Google Shape;4096;p80"/>
            <p:cNvGrpSpPr/>
            <p:nvPr/>
          </p:nvGrpSpPr>
          <p:grpSpPr>
            <a:xfrm>
              <a:off x="3400515" y="2283913"/>
              <a:ext cx="312919" cy="219900"/>
              <a:chOff x="3400515" y="2283913"/>
              <a:chExt cx="312919" cy="219900"/>
            </a:xfrm>
          </p:grpSpPr>
          <p:sp>
            <p:nvSpPr>
              <p:cNvPr id="4097" name="Google Shape;4097;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98" name="Google Shape;4098;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99" name="Google Shape;4099;p80"/>
            <p:cNvGrpSpPr/>
            <p:nvPr/>
          </p:nvGrpSpPr>
          <p:grpSpPr>
            <a:xfrm>
              <a:off x="3547823" y="2461089"/>
              <a:ext cx="219900" cy="331146"/>
              <a:chOff x="3547823" y="2461089"/>
              <a:chExt cx="219900" cy="331146"/>
            </a:xfrm>
          </p:grpSpPr>
          <p:sp>
            <p:nvSpPr>
              <p:cNvPr id="4100" name="Google Shape;4100;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1" name="Google Shape;4101;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02" name="Google Shape;4102;p80"/>
            <p:cNvGrpSpPr/>
            <p:nvPr/>
          </p:nvGrpSpPr>
          <p:grpSpPr>
            <a:xfrm>
              <a:off x="3734138" y="2461089"/>
              <a:ext cx="219900" cy="331146"/>
              <a:chOff x="3734138" y="2461089"/>
              <a:chExt cx="219900" cy="331146"/>
            </a:xfrm>
          </p:grpSpPr>
          <p:sp>
            <p:nvSpPr>
              <p:cNvPr id="4103" name="Google Shape;4103;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4" name="Google Shape;4104;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105" name="Google Shape;4105;p80"/>
            <p:cNvGrpSpPr/>
            <p:nvPr/>
          </p:nvGrpSpPr>
          <p:grpSpPr>
            <a:xfrm>
              <a:off x="3787560" y="2281742"/>
              <a:ext cx="311089" cy="219900"/>
              <a:chOff x="3787560" y="2281742"/>
              <a:chExt cx="311089" cy="219900"/>
            </a:xfrm>
          </p:grpSpPr>
          <p:sp>
            <p:nvSpPr>
              <p:cNvPr id="4106" name="Google Shape;4106;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7" name="Google Shape;4107;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108" name="Google Shape;4108;p80"/>
            <p:cNvGrpSpPr/>
            <p:nvPr/>
          </p:nvGrpSpPr>
          <p:grpSpPr>
            <a:xfrm>
              <a:off x="3637290" y="2056248"/>
              <a:ext cx="219900" cy="330736"/>
              <a:chOff x="3637290" y="2056248"/>
              <a:chExt cx="219900" cy="330736"/>
            </a:xfrm>
          </p:grpSpPr>
          <p:sp>
            <p:nvSpPr>
              <p:cNvPr id="4109" name="Google Shape;4109;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110" name="Google Shape;4110;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11" name="Google Shape;4111;p80"/>
          <p:cNvGrpSpPr/>
          <p:nvPr/>
        </p:nvGrpSpPr>
        <p:grpSpPr>
          <a:xfrm>
            <a:off x="2555923" y="2726206"/>
            <a:ext cx="1268144" cy="592394"/>
            <a:chOff x="238125" y="1188750"/>
            <a:chExt cx="7140450" cy="3335550"/>
          </a:xfrm>
        </p:grpSpPr>
        <p:sp>
          <p:nvSpPr>
            <p:cNvPr id="4112" name="Google Shape;4112;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80"/>
          <p:cNvGrpSpPr/>
          <p:nvPr/>
        </p:nvGrpSpPr>
        <p:grpSpPr>
          <a:xfrm>
            <a:off x="6663824" y="2728360"/>
            <a:ext cx="1053944" cy="590147"/>
            <a:chOff x="238125" y="1335475"/>
            <a:chExt cx="5418735" cy="3034175"/>
          </a:xfrm>
        </p:grpSpPr>
        <p:sp>
          <p:nvSpPr>
            <p:cNvPr id="4118" name="Google Shape;4118;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80"/>
          <p:cNvGrpSpPr/>
          <p:nvPr/>
        </p:nvGrpSpPr>
        <p:grpSpPr>
          <a:xfrm>
            <a:off x="4094633" y="3533260"/>
            <a:ext cx="1268207" cy="638939"/>
            <a:chOff x="3967651" y="3645904"/>
            <a:chExt cx="1479304" cy="745292"/>
          </a:xfrm>
        </p:grpSpPr>
        <p:grpSp>
          <p:nvGrpSpPr>
            <p:cNvPr id="4122" name="Google Shape;4122;p80"/>
            <p:cNvGrpSpPr/>
            <p:nvPr/>
          </p:nvGrpSpPr>
          <p:grpSpPr>
            <a:xfrm>
              <a:off x="3967651" y="4009026"/>
              <a:ext cx="1479304" cy="382170"/>
              <a:chOff x="3967651" y="4009026"/>
              <a:chExt cx="1479304" cy="382170"/>
            </a:xfrm>
          </p:grpSpPr>
          <p:grpSp>
            <p:nvGrpSpPr>
              <p:cNvPr id="4123" name="Google Shape;4123;p80"/>
              <p:cNvGrpSpPr/>
              <p:nvPr/>
            </p:nvGrpSpPr>
            <p:grpSpPr>
              <a:xfrm>
                <a:off x="4892216" y="4195630"/>
                <a:ext cx="554739" cy="195566"/>
                <a:chOff x="3604375" y="4892160"/>
                <a:chExt cx="1651500" cy="582215"/>
              </a:xfrm>
            </p:grpSpPr>
            <p:sp>
              <p:nvSpPr>
                <p:cNvPr id="4124" name="Google Shape;4124;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80"/>
              <p:cNvGrpSpPr/>
              <p:nvPr/>
            </p:nvGrpSpPr>
            <p:grpSpPr>
              <a:xfrm>
                <a:off x="3967651" y="4146303"/>
                <a:ext cx="579402" cy="244893"/>
                <a:chOff x="851875" y="4745310"/>
                <a:chExt cx="1724925" cy="729065"/>
              </a:xfrm>
            </p:grpSpPr>
            <p:sp>
              <p:nvSpPr>
                <p:cNvPr id="4127" name="Google Shape;4127;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80"/>
              <p:cNvGrpSpPr/>
              <p:nvPr/>
            </p:nvGrpSpPr>
            <p:grpSpPr>
              <a:xfrm>
                <a:off x="4460753" y="4009026"/>
                <a:ext cx="493110" cy="382170"/>
                <a:chOff x="2319875" y="4336625"/>
                <a:chExt cx="1468025" cy="1137750"/>
              </a:xfrm>
            </p:grpSpPr>
            <p:sp>
              <p:nvSpPr>
                <p:cNvPr id="4130" name="Google Shape;4130;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2" name="Google Shape;4132;p80"/>
            <p:cNvGrpSpPr/>
            <p:nvPr/>
          </p:nvGrpSpPr>
          <p:grpSpPr>
            <a:xfrm>
              <a:off x="4479443" y="3645904"/>
              <a:ext cx="455965" cy="388789"/>
              <a:chOff x="2957425" y="238100"/>
              <a:chExt cx="1910200" cy="1628775"/>
            </a:xfrm>
          </p:grpSpPr>
          <p:sp>
            <p:nvSpPr>
              <p:cNvPr id="4133" name="Google Shape;4133;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3" name="Google Shape;4143;p80"/>
          <p:cNvGrpSpPr/>
          <p:nvPr/>
        </p:nvGrpSpPr>
        <p:grpSpPr>
          <a:xfrm>
            <a:off x="2480746" y="3534460"/>
            <a:ext cx="1243128" cy="637739"/>
            <a:chOff x="2496310" y="3693351"/>
            <a:chExt cx="1342906" cy="688926"/>
          </a:xfrm>
        </p:grpSpPr>
        <p:grpSp>
          <p:nvGrpSpPr>
            <p:cNvPr id="4144" name="Google Shape;4144;p80"/>
            <p:cNvGrpSpPr/>
            <p:nvPr/>
          </p:nvGrpSpPr>
          <p:grpSpPr>
            <a:xfrm>
              <a:off x="2496310" y="3693351"/>
              <a:ext cx="1342906" cy="688875"/>
              <a:chOff x="2496310" y="3693351"/>
              <a:chExt cx="1342906" cy="688875"/>
            </a:xfrm>
          </p:grpSpPr>
          <p:sp>
            <p:nvSpPr>
              <p:cNvPr id="4145" name="Google Shape;4145;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1" name="Google Shape;4151;p80"/>
              <p:cNvCxnSpPr>
                <a:stCxn id="414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52" name="Google Shape;4152;p80"/>
              <p:cNvCxnSpPr>
                <a:stCxn id="414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53" name="Google Shape;4153;p80"/>
              <p:cNvCxnSpPr>
                <a:stCxn id="414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4" name="Google Shape;4154;p80"/>
              <p:cNvCxnSpPr>
                <a:stCxn id="415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5" name="Google Shape;4155;p80"/>
              <p:cNvCxnSpPr>
                <a:stCxn id="414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56" name="Google Shape;4156;p80"/>
            <p:cNvGrpSpPr/>
            <p:nvPr/>
          </p:nvGrpSpPr>
          <p:grpSpPr>
            <a:xfrm>
              <a:off x="2675275" y="3930557"/>
              <a:ext cx="1003306" cy="451719"/>
              <a:chOff x="2675275" y="4174282"/>
              <a:chExt cx="1003306" cy="451719"/>
            </a:xfrm>
          </p:grpSpPr>
          <p:sp>
            <p:nvSpPr>
              <p:cNvPr id="4157" name="Google Shape;4157;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0" name="Google Shape;4160;p80"/>
          <p:cNvGrpSpPr/>
          <p:nvPr/>
        </p:nvGrpSpPr>
        <p:grpSpPr>
          <a:xfrm>
            <a:off x="1654417" y="971307"/>
            <a:ext cx="574511" cy="874709"/>
            <a:chOff x="1715404" y="1112080"/>
            <a:chExt cx="642270" cy="977984"/>
          </a:xfrm>
        </p:grpSpPr>
        <p:grpSp>
          <p:nvGrpSpPr>
            <p:cNvPr id="4161" name="Google Shape;4161;p80"/>
            <p:cNvGrpSpPr/>
            <p:nvPr/>
          </p:nvGrpSpPr>
          <p:grpSpPr>
            <a:xfrm>
              <a:off x="1715404" y="1112080"/>
              <a:ext cx="642270" cy="977984"/>
              <a:chOff x="1715404" y="1112080"/>
              <a:chExt cx="642270" cy="977984"/>
            </a:xfrm>
          </p:grpSpPr>
          <p:sp>
            <p:nvSpPr>
              <p:cNvPr id="4162" name="Google Shape;4162;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80"/>
            <p:cNvGrpSpPr/>
            <p:nvPr/>
          </p:nvGrpSpPr>
          <p:grpSpPr>
            <a:xfrm>
              <a:off x="1768927" y="1165603"/>
              <a:ext cx="535225" cy="851367"/>
              <a:chOff x="1768927" y="1165603"/>
              <a:chExt cx="535225" cy="851367"/>
            </a:xfrm>
          </p:grpSpPr>
          <p:sp>
            <p:nvSpPr>
              <p:cNvPr id="4165" name="Google Shape;4165;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80"/>
            <p:cNvGrpSpPr/>
            <p:nvPr/>
          </p:nvGrpSpPr>
          <p:grpSpPr>
            <a:xfrm>
              <a:off x="1822449" y="1219125"/>
              <a:ext cx="428180" cy="718859"/>
              <a:chOff x="1822449" y="1219125"/>
              <a:chExt cx="428180" cy="718859"/>
            </a:xfrm>
          </p:grpSpPr>
          <p:sp>
            <p:nvSpPr>
              <p:cNvPr id="4168" name="Google Shape;4168;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80"/>
            <p:cNvGrpSpPr/>
            <p:nvPr/>
          </p:nvGrpSpPr>
          <p:grpSpPr>
            <a:xfrm>
              <a:off x="1875972" y="1272648"/>
              <a:ext cx="321135" cy="586939"/>
              <a:chOff x="1875972" y="1272648"/>
              <a:chExt cx="321135" cy="586939"/>
            </a:xfrm>
          </p:grpSpPr>
          <p:sp>
            <p:nvSpPr>
              <p:cNvPr id="4171" name="Google Shape;4171;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3" name="Google Shape;4173;p80"/>
          <p:cNvGrpSpPr/>
          <p:nvPr/>
        </p:nvGrpSpPr>
        <p:grpSpPr>
          <a:xfrm>
            <a:off x="7761578" y="3528028"/>
            <a:ext cx="293855" cy="644170"/>
            <a:chOff x="241025" y="3151575"/>
            <a:chExt cx="293855" cy="644170"/>
          </a:xfrm>
        </p:grpSpPr>
        <p:sp>
          <p:nvSpPr>
            <p:cNvPr id="4174" name="Google Shape;4174;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80"/>
          <p:cNvGrpSpPr/>
          <p:nvPr/>
        </p:nvGrpSpPr>
        <p:grpSpPr>
          <a:xfrm>
            <a:off x="709562" y="2728028"/>
            <a:ext cx="1779649" cy="591620"/>
            <a:chOff x="246070" y="1983375"/>
            <a:chExt cx="1855347" cy="616849"/>
          </a:xfrm>
        </p:grpSpPr>
        <p:sp>
          <p:nvSpPr>
            <p:cNvPr id="4177" name="Google Shape;4177;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80"/>
          <p:cNvGrpSpPr/>
          <p:nvPr/>
        </p:nvGrpSpPr>
        <p:grpSpPr>
          <a:xfrm>
            <a:off x="2320428" y="971307"/>
            <a:ext cx="711055" cy="745993"/>
            <a:chOff x="2496269" y="1171698"/>
            <a:chExt cx="761953" cy="799392"/>
          </a:xfrm>
        </p:grpSpPr>
        <p:grpSp>
          <p:nvGrpSpPr>
            <p:cNvPr id="4187" name="Google Shape;4187;p80"/>
            <p:cNvGrpSpPr/>
            <p:nvPr/>
          </p:nvGrpSpPr>
          <p:grpSpPr>
            <a:xfrm>
              <a:off x="2496269" y="1171698"/>
              <a:ext cx="761953" cy="723022"/>
              <a:chOff x="2496269" y="1171698"/>
              <a:chExt cx="761953" cy="723022"/>
            </a:xfrm>
          </p:grpSpPr>
          <p:sp>
            <p:nvSpPr>
              <p:cNvPr id="4188" name="Google Shape;4188;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0" name="Google Shape;4190;p80"/>
              <p:cNvGrpSpPr/>
              <p:nvPr/>
            </p:nvGrpSpPr>
            <p:grpSpPr>
              <a:xfrm>
                <a:off x="2496269" y="1171698"/>
                <a:ext cx="761953" cy="723022"/>
                <a:chOff x="2496269" y="1120652"/>
                <a:chExt cx="761953" cy="723022"/>
              </a:xfrm>
            </p:grpSpPr>
            <p:grpSp>
              <p:nvGrpSpPr>
                <p:cNvPr id="4191" name="Google Shape;4191;p80"/>
                <p:cNvGrpSpPr/>
                <p:nvPr/>
              </p:nvGrpSpPr>
              <p:grpSpPr>
                <a:xfrm>
                  <a:off x="2496269" y="1120652"/>
                  <a:ext cx="761953" cy="723022"/>
                  <a:chOff x="2496269" y="1120652"/>
                  <a:chExt cx="761953" cy="723022"/>
                </a:xfrm>
              </p:grpSpPr>
              <p:grpSp>
                <p:nvGrpSpPr>
                  <p:cNvPr id="4192" name="Google Shape;4192;p80"/>
                  <p:cNvGrpSpPr/>
                  <p:nvPr/>
                </p:nvGrpSpPr>
                <p:grpSpPr>
                  <a:xfrm>
                    <a:off x="2496269" y="1304589"/>
                    <a:ext cx="407089" cy="305057"/>
                    <a:chOff x="2496269" y="1304589"/>
                    <a:chExt cx="407089" cy="305057"/>
                  </a:xfrm>
                </p:grpSpPr>
                <p:sp>
                  <p:nvSpPr>
                    <p:cNvPr id="4193" name="Google Shape;4193;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80"/>
                  <p:cNvGrpSpPr/>
                  <p:nvPr/>
                </p:nvGrpSpPr>
                <p:grpSpPr>
                  <a:xfrm>
                    <a:off x="2586468" y="1493376"/>
                    <a:ext cx="358850" cy="349656"/>
                    <a:chOff x="2586468" y="1493376"/>
                    <a:chExt cx="358850" cy="349656"/>
                  </a:xfrm>
                </p:grpSpPr>
                <p:sp>
                  <p:nvSpPr>
                    <p:cNvPr id="4196" name="Google Shape;4196;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80"/>
                  <p:cNvGrpSpPr/>
                  <p:nvPr/>
                </p:nvGrpSpPr>
                <p:grpSpPr>
                  <a:xfrm>
                    <a:off x="2807939" y="1494024"/>
                    <a:ext cx="358857" cy="349650"/>
                    <a:chOff x="2807939" y="1494024"/>
                    <a:chExt cx="358857" cy="349650"/>
                  </a:xfrm>
                </p:grpSpPr>
                <p:sp>
                  <p:nvSpPr>
                    <p:cNvPr id="4199" name="Google Shape;4199;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80"/>
                  <p:cNvGrpSpPr/>
                  <p:nvPr/>
                </p:nvGrpSpPr>
                <p:grpSpPr>
                  <a:xfrm>
                    <a:off x="2851133" y="1305635"/>
                    <a:ext cx="407089" cy="305057"/>
                    <a:chOff x="2851133" y="1305635"/>
                    <a:chExt cx="407089" cy="305057"/>
                  </a:xfrm>
                </p:grpSpPr>
                <p:sp>
                  <p:nvSpPr>
                    <p:cNvPr id="4202" name="Google Shape;4202;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80"/>
                  <p:cNvGrpSpPr/>
                  <p:nvPr/>
                </p:nvGrpSpPr>
                <p:grpSpPr>
                  <a:xfrm>
                    <a:off x="2727495" y="1120652"/>
                    <a:ext cx="300271" cy="396358"/>
                    <a:chOff x="2727495" y="1120652"/>
                    <a:chExt cx="300271" cy="396358"/>
                  </a:xfrm>
                </p:grpSpPr>
                <p:sp>
                  <p:nvSpPr>
                    <p:cNvPr id="4205" name="Google Shape;4205;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7" name="Google Shape;4207;p80"/>
                <p:cNvGrpSpPr/>
                <p:nvPr/>
              </p:nvGrpSpPr>
              <p:grpSpPr>
                <a:xfrm>
                  <a:off x="2722305" y="1350460"/>
                  <a:ext cx="308357" cy="308344"/>
                  <a:chOff x="2722305" y="1350460"/>
                  <a:chExt cx="308357" cy="308344"/>
                </a:xfrm>
              </p:grpSpPr>
              <p:sp>
                <p:nvSpPr>
                  <p:cNvPr id="4208" name="Google Shape;4208;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9" name="Google Shape;4209;p80"/>
                  <p:cNvGrpSpPr/>
                  <p:nvPr/>
                </p:nvGrpSpPr>
                <p:grpSpPr>
                  <a:xfrm>
                    <a:off x="2725064" y="1364529"/>
                    <a:ext cx="297954" cy="280182"/>
                    <a:chOff x="2725064" y="1364529"/>
                    <a:chExt cx="297954" cy="280182"/>
                  </a:xfrm>
                </p:grpSpPr>
                <p:sp>
                  <p:nvSpPr>
                    <p:cNvPr id="4210" name="Google Shape;4210;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215" name="Google Shape;4215;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80"/>
          <p:cNvGrpSpPr/>
          <p:nvPr/>
        </p:nvGrpSpPr>
        <p:grpSpPr>
          <a:xfrm>
            <a:off x="3909129" y="2727412"/>
            <a:ext cx="1569144" cy="591015"/>
            <a:chOff x="3820100" y="3023049"/>
            <a:chExt cx="1303926" cy="491162"/>
          </a:xfrm>
        </p:grpSpPr>
        <p:grpSp>
          <p:nvGrpSpPr>
            <p:cNvPr id="4221" name="Google Shape;4221;p80"/>
            <p:cNvGrpSpPr/>
            <p:nvPr/>
          </p:nvGrpSpPr>
          <p:grpSpPr>
            <a:xfrm>
              <a:off x="3820100" y="3023072"/>
              <a:ext cx="1303926" cy="491139"/>
              <a:chOff x="3820100" y="3023072"/>
              <a:chExt cx="1303926" cy="491139"/>
            </a:xfrm>
          </p:grpSpPr>
          <p:sp>
            <p:nvSpPr>
              <p:cNvPr id="4222" name="Google Shape;4222;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80"/>
            <p:cNvGrpSpPr/>
            <p:nvPr/>
          </p:nvGrpSpPr>
          <p:grpSpPr>
            <a:xfrm>
              <a:off x="4132439" y="3023645"/>
              <a:ext cx="393633" cy="177096"/>
              <a:chOff x="4132439" y="3023645"/>
              <a:chExt cx="393633" cy="177096"/>
            </a:xfrm>
          </p:grpSpPr>
          <p:sp>
            <p:nvSpPr>
              <p:cNvPr id="4225" name="Google Shape;4225;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80"/>
            <p:cNvGrpSpPr/>
            <p:nvPr/>
          </p:nvGrpSpPr>
          <p:grpSpPr>
            <a:xfrm>
              <a:off x="3921811" y="3023049"/>
              <a:ext cx="1002397" cy="388943"/>
              <a:chOff x="3921811" y="3023049"/>
              <a:chExt cx="1002397" cy="388943"/>
            </a:xfrm>
          </p:grpSpPr>
          <p:sp>
            <p:nvSpPr>
              <p:cNvPr id="4228" name="Google Shape;4228;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80"/>
            <p:cNvGrpSpPr/>
            <p:nvPr/>
          </p:nvGrpSpPr>
          <p:grpSpPr>
            <a:xfrm>
              <a:off x="4023645" y="3023049"/>
              <a:ext cx="683032" cy="286722"/>
              <a:chOff x="4023645" y="3023049"/>
              <a:chExt cx="683032" cy="286722"/>
            </a:xfrm>
          </p:grpSpPr>
          <p:sp>
            <p:nvSpPr>
              <p:cNvPr id="4231" name="Google Shape;4231;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3" name="Google Shape;4233;p80"/>
          <p:cNvGrpSpPr/>
          <p:nvPr/>
        </p:nvGrpSpPr>
        <p:grpSpPr>
          <a:xfrm>
            <a:off x="1541251" y="1854258"/>
            <a:ext cx="713522" cy="688025"/>
            <a:chOff x="1706078" y="2092648"/>
            <a:chExt cx="660913" cy="637296"/>
          </a:xfrm>
        </p:grpSpPr>
        <p:sp>
          <p:nvSpPr>
            <p:cNvPr id="4234" name="Google Shape;4234;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5" name="Google Shape;4235;p80"/>
            <p:cNvGrpSpPr/>
            <p:nvPr/>
          </p:nvGrpSpPr>
          <p:grpSpPr>
            <a:xfrm>
              <a:off x="1706078" y="2092648"/>
              <a:ext cx="660913" cy="575241"/>
              <a:chOff x="1706078" y="2092648"/>
              <a:chExt cx="660913" cy="575241"/>
            </a:xfrm>
          </p:grpSpPr>
          <p:sp>
            <p:nvSpPr>
              <p:cNvPr id="4236" name="Google Shape;4236;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9" name="Google Shape;4239;p80"/>
          <p:cNvGrpSpPr/>
          <p:nvPr/>
        </p:nvGrpSpPr>
        <p:grpSpPr>
          <a:xfrm>
            <a:off x="6303109" y="971806"/>
            <a:ext cx="1317459" cy="684168"/>
            <a:chOff x="238125" y="999450"/>
            <a:chExt cx="7140700" cy="3708225"/>
          </a:xfrm>
        </p:grpSpPr>
        <p:sp>
          <p:nvSpPr>
            <p:cNvPr id="4240" name="Google Shape;4240;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2" name="Shape 4252"/>
        <p:cNvGrpSpPr/>
        <p:nvPr/>
      </p:nvGrpSpPr>
      <p:grpSpPr>
        <a:xfrm>
          <a:off x="0" y="0"/>
          <a:ext cx="0" cy="0"/>
          <a:chOff x="0" y="0"/>
          <a:chExt cx="0" cy="0"/>
        </a:xfrm>
      </p:grpSpPr>
      <p:grpSp>
        <p:nvGrpSpPr>
          <p:cNvPr id="4253" name="Google Shape;4253;p81"/>
          <p:cNvGrpSpPr/>
          <p:nvPr/>
        </p:nvGrpSpPr>
        <p:grpSpPr>
          <a:xfrm>
            <a:off x="717027" y="967622"/>
            <a:ext cx="1636117" cy="1526144"/>
            <a:chOff x="729238" y="1179665"/>
            <a:chExt cx="1636117" cy="1526144"/>
          </a:xfrm>
        </p:grpSpPr>
        <p:grpSp>
          <p:nvGrpSpPr>
            <p:cNvPr id="4254" name="Google Shape;4254;p81"/>
            <p:cNvGrpSpPr/>
            <p:nvPr/>
          </p:nvGrpSpPr>
          <p:grpSpPr>
            <a:xfrm>
              <a:off x="729238" y="1179665"/>
              <a:ext cx="80700" cy="1526144"/>
              <a:chOff x="729238" y="1179665"/>
              <a:chExt cx="80700" cy="1526144"/>
            </a:xfrm>
          </p:grpSpPr>
          <p:sp>
            <p:nvSpPr>
              <p:cNvPr id="4255" name="Google Shape;4255;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81"/>
            <p:cNvGrpSpPr/>
            <p:nvPr/>
          </p:nvGrpSpPr>
          <p:grpSpPr>
            <a:xfrm>
              <a:off x="903098" y="1179665"/>
              <a:ext cx="80700" cy="1526144"/>
              <a:chOff x="903098" y="1179665"/>
              <a:chExt cx="80700" cy="1526144"/>
            </a:xfrm>
          </p:grpSpPr>
          <p:sp>
            <p:nvSpPr>
              <p:cNvPr id="4266" name="Google Shape;4266;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81"/>
            <p:cNvGrpSpPr/>
            <p:nvPr/>
          </p:nvGrpSpPr>
          <p:grpSpPr>
            <a:xfrm>
              <a:off x="1076958" y="1179665"/>
              <a:ext cx="80700" cy="1526144"/>
              <a:chOff x="1076958" y="1179665"/>
              <a:chExt cx="80700" cy="1526144"/>
            </a:xfrm>
          </p:grpSpPr>
          <p:sp>
            <p:nvSpPr>
              <p:cNvPr id="4277" name="Google Shape;4277;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81"/>
            <p:cNvGrpSpPr/>
            <p:nvPr/>
          </p:nvGrpSpPr>
          <p:grpSpPr>
            <a:xfrm>
              <a:off x="1247707" y="1179665"/>
              <a:ext cx="80700" cy="1526144"/>
              <a:chOff x="1247707" y="1179665"/>
              <a:chExt cx="80700" cy="1526144"/>
            </a:xfrm>
          </p:grpSpPr>
          <p:sp>
            <p:nvSpPr>
              <p:cNvPr id="4288" name="Google Shape;4288;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81"/>
            <p:cNvGrpSpPr/>
            <p:nvPr/>
          </p:nvGrpSpPr>
          <p:grpSpPr>
            <a:xfrm>
              <a:off x="1421567" y="1179665"/>
              <a:ext cx="80700" cy="1526144"/>
              <a:chOff x="1421567" y="1179665"/>
              <a:chExt cx="80700" cy="1526144"/>
            </a:xfrm>
          </p:grpSpPr>
          <p:sp>
            <p:nvSpPr>
              <p:cNvPr id="4299" name="Google Shape;4299;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81"/>
            <p:cNvGrpSpPr/>
            <p:nvPr/>
          </p:nvGrpSpPr>
          <p:grpSpPr>
            <a:xfrm>
              <a:off x="1592327" y="1179665"/>
              <a:ext cx="80700" cy="1526144"/>
              <a:chOff x="1592327" y="1179665"/>
              <a:chExt cx="80700" cy="1526144"/>
            </a:xfrm>
          </p:grpSpPr>
          <p:sp>
            <p:nvSpPr>
              <p:cNvPr id="4310" name="Google Shape;4310;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81"/>
            <p:cNvGrpSpPr/>
            <p:nvPr/>
          </p:nvGrpSpPr>
          <p:grpSpPr>
            <a:xfrm>
              <a:off x="1766187" y="1179665"/>
              <a:ext cx="80700" cy="1526144"/>
              <a:chOff x="1766187" y="1179665"/>
              <a:chExt cx="80700" cy="1526144"/>
            </a:xfrm>
          </p:grpSpPr>
          <p:sp>
            <p:nvSpPr>
              <p:cNvPr id="4321" name="Google Shape;4321;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81"/>
            <p:cNvGrpSpPr/>
            <p:nvPr/>
          </p:nvGrpSpPr>
          <p:grpSpPr>
            <a:xfrm>
              <a:off x="1936935" y="1179665"/>
              <a:ext cx="80700" cy="1526144"/>
              <a:chOff x="1936935" y="1179665"/>
              <a:chExt cx="80700" cy="1526144"/>
            </a:xfrm>
          </p:grpSpPr>
          <p:sp>
            <p:nvSpPr>
              <p:cNvPr id="4332" name="Google Shape;4332;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81"/>
            <p:cNvGrpSpPr/>
            <p:nvPr/>
          </p:nvGrpSpPr>
          <p:grpSpPr>
            <a:xfrm>
              <a:off x="2110795" y="1179665"/>
              <a:ext cx="80700" cy="1526144"/>
              <a:chOff x="2110795" y="1179665"/>
              <a:chExt cx="80700" cy="1526144"/>
            </a:xfrm>
          </p:grpSpPr>
          <p:sp>
            <p:nvSpPr>
              <p:cNvPr id="4343" name="Google Shape;4343;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81"/>
            <p:cNvGrpSpPr/>
            <p:nvPr/>
          </p:nvGrpSpPr>
          <p:grpSpPr>
            <a:xfrm>
              <a:off x="2284655" y="1179665"/>
              <a:ext cx="80700" cy="1526144"/>
              <a:chOff x="2284655" y="1179665"/>
              <a:chExt cx="80700" cy="1526144"/>
            </a:xfrm>
          </p:grpSpPr>
          <p:sp>
            <p:nvSpPr>
              <p:cNvPr id="4354" name="Google Shape;4354;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4" name="Google Shape;4364;p81"/>
          <p:cNvGrpSpPr/>
          <p:nvPr/>
        </p:nvGrpSpPr>
        <p:grpSpPr>
          <a:xfrm>
            <a:off x="2611693" y="986760"/>
            <a:ext cx="1364248" cy="1102133"/>
            <a:chOff x="2623904" y="1198803"/>
            <a:chExt cx="1364248" cy="1102133"/>
          </a:xfrm>
        </p:grpSpPr>
        <p:grpSp>
          <p:nvGrpSpPr>
            <p:cNvPr id="4365" name="Google Shape;4365;p81"/>
            <p:cNvGrpSpPr/>
            <p:nvPr/>
          </p:nvGrpSpPr>
          <p:grpSpPr>
            <a:xfrm>
              <a:off x="2623907" y="1198803"/>
              <a:ext cx="1364245" cy="273000"/>
              <a:chOff x="2623907" y="1198803"/>
              <a:chExt cx="1364245" cy="273000"/>
            </a:xfrm>
          </p:grpSpPr>
          <p:sp>
            <p:nvSpPr>
              <p:cNvPr id="4366" name="Google Shape;4366;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81"/>
            <p:cNvGrpSpPr/>
            <p:nvPr/>
          </p:nvGrpSpPr>
          <p:grpSpPr>
            <a:xfrm>
              <a:off x="2623904" y="1476964"/>
              <a:ext cx="1364245" cy="273000"/>
              <a:chOff x="2623904" y="1476964"/>
              <a:chExt cx="1364245" cy="273000"/>
            </a:xfrm>
          </p:grpSpPr>
          <p:sp>
            <p:nvSpPr>
              <p:cNvPr id="4372" name="Google Shape;4372;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81"/>
            <p:cNvGrpSpPr/>
            <p:nvPr/>
          </p:nvGrpSpPr>
          <p:grpSpPr>
            <a:xfrm>
              <a:off x="2623907" y="1749775"/>
              <a:ext cx="1364245" cy="273000"/>
              <a:chOff x="2623907" y="1749775"/>
              <a:chExt cx="1364245" cy="273000"/>
            </a:xfrm>
          </p:grpSpPr>
          <p:sp>
            <p:nvSpPr>
              <p:cNvPr id="4378" name="Google Shape;4378;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81"/>
            <p:cNvGrpSpPr/>
            <p:nvPr/>
          </p:nvGrpSpPr>
          <p:grpSpPr>
            <a:xfrm>
              <a:off x="2623904" y="2027936"/>
              <a:ext cx="1364245" cy="273000"/>
              <a:chOff x="2623904" y="2027936"/>
              <a:chExt cx="1364245" cy="273000"/>
            </a:xfrm>
          </p:grpSpPr>
          <p:sp>
            <p:nvSpPr>
              <p:cNvPr id="4384" name="Google Shape;4384;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9" name="Google Shape;4389;p81"/>
          <p:cNvGrpSpPr/>
          <p:nvPr/>
        </p:nvGrpSpPr>
        <p:grpSpPr>
          <a:xfrm>
            <a:off x="2601154" y="2445833"/>
            <a:ext cx="1387541" cy="159124"/>
            <a:chOff x="3200660" y="2180272"/>
            <a:chExt cx="2563824" cy="378237"/>
          </a:xfrm>
        </p:grpSpPr>
        <p:sp>
          <p:nvSpPr>
            <p:cNvPr id="4390" name="Google Shape;4390;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81"/>
          <p:cNvGrpSpPr/>
          <p:nvPr/>
        </p:nvGrpSpPr>
        <p:grpSpPr>
          <a:xfrm>
            <a:off x="2597679" y="2723597"/>
            <a:ext cx="1390502" cy="159625"/>
            <a:chOff x="3530150" y="2790075"/>
            <a:chExt cx="1962600" cy="225300"/>
          </a:xfrm>
        </p:grpSpPr>
        <p:sp>
          <p:nvSpPr>
            <p:cNvPr id="4409" name="Google Shape;4409;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81"/>
          <p:cNvGrpSpPr/>
          <p:nvPr/>
        </p:nvGrpSpPr>
        <p:grpSpPr>
          <a:xfrm>
            <a:off x="2597736" y="3001862"/>
            <a:ext cx="1411629" cy="154175"/>
            <a:chOff x="3558802" y="4011244"/>
            <a:chExt cx="1866000" cy="111600"/>
          </a:xfrm>
        </p:grpSpPr>
        <p:sp>
          <p:nvSpPr>
            <p:cNvPr id="4412" name="Google Shape;4412;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81"/>
          <p:cNvGrpSpPr/>
          <p:nvPr/>
        </p:nvGrpSpPr>
        <p:grpSpPr>
          <a:xfrm>
            <a:off x="2598024" y="2207432"/>
            <a:ext cx="1383503" cy="119761"/>
            <a:chOff x="3465975" y="2270258"/>
            <a:chExt cx="1986364" cy="171947"/>
          </a:xfrm>
        </p:grpSpPr>
        <p:sp>
          <p:nvSpPr>
            <p:cNvPr id="4415" name="Google Shape;4415;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81"/>
          <p:cNvGrpSpPr/>
          <p:nvPr/>
        </p:nvGrpSpPr>
        <p:grpSpPr>
          <a:xfrm>
            <a:off x="2609031" y="3571205"/>
            <a:ext cx="1369531" cy="195460"/>
            <a:chOff x="723300" y="4253549"/>
            <a:chExt cx="2276482" cy="324900"/>
          </a:xfrm>
        </p:grpSpPr>
        <p:sp>
          <p:nvSpPr>
            <p:cNvPr id="4424" name="Google Shape;4424;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81"/>
          <p:cNvGrpSpPr/>
          <p:nvPr/>
        </p:nvGrpSpPr>
        <p:grpSpPr>
          <a:xfrm>
            <a:off x="2598592" y="3272446"/>
            <a:ext cx="1389066" cy="180119"/>
            <a:chOff x="705948" y="3788465"/>
            <a:chExt cx="2308953" cy="299400"/>
          </a:xfrm>
        </p:grpSpPr>
        <p:sp>
          <p:nvSpPr>
            <p:cNvPr id="4430" name="Google Shape;4430;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81"/>
          <p:cNvGrpSpPr/>
          <p:nvPr/>
        </p:nvGrpSpPr>
        <p:grpSpPr>
          <a:xfrm>
            <a:off x="4195583" y="1876400"/>
            <a:ext cx="1433821" cy="191501"/>
            <a:chOff x="4273350" y="2088443"/>
            <a:chExt cx="1433821" cy="191501"/>
          </a:xfrm>
        </p:grpSpPr>
        <p:grpSp>
          <p:nvGrpSpPr>
            <p:cNvPr id="4436" name="Google Shape;4436;p81"/>
            <p:cNvGrpSpPr/>
            <p:nvPr/>
          </p:nvGrpSpPr>
          <p:grpSpPr>
            <a:xfrm>
              <a:off x="4273350" y="2088443"/>
              <a:ext cx="1433821" cy="0"/>
              <a:chOff x="5224975" y="2962250"/>
              <a:chExt cx="1544400" cy="0"/>
            </a:xfrm>
          </p:grpSpPr>
          <p:cxnSp>
            <p:nvCxnSpPr>
              <p:cNvPr id="4437" name="Google Shape;4437;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38" name="Google Shape;4438;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439" name="Google Shape;4439;p81"/>
            <p:cNvGrpSpPr/>
            <p:nvPr/>
          </p:nvGrpSpPr>
          <p:grpSpPr>
            <a:xfrm>
              <a:off x="4273350" y="2279944"/>
              <a:ext cx="1433821" cy="0"/>
              <a:chOff x="5224975" y="2962250"/>
              <a:chExt cx="1544400" cy="0"/>
            </a:xfrm>
          </p:grpSpPr>
          <p:cxnSp>
            <p:nvCxnSpPr>
              <p:cNvPr id="4440" name="Google Shape;4440;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41" name="Google Shape;4441;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442" name="Google Shape;4442;p81"/>
          <p:cNvGrpSpPr/>
          <p:nvPr/>
        </p:nvGrpSpPr>
        <p:grpSpPr>
          <a:xfrm>
            <a:off x="2646529" y="3885304"/>
            <a:ext cx="1304609" cy="294074"/>
            <a:chOff x="2658741" y="4097347"/>
            <a:chExt cx="1304609" cy="294074"/>
          </a:xfrm>
        </p:grpSpPr>
        <p:grpSp>
          <p:nvGrpSpPr>
            <p:cNvPr id="4443" name="Google Shape;4443;p81"/>
            <p:cNvGrpSpPr/>
            <p:nvPr/>
          </p:nvGrpSpPr>
          <p:grpSpPr>
            <a:xfrm>
              <a:off x="2658741" y="4097347"/>
              <a:ext cx="118572" cy="294074"/>
              <a:chOff x="3343310" y="4475555"/>
              <a:chExt cx="127717" cy="316753"/>
            </a:xfrm>
          </p:grpSpPr>
          <p:sp>
            <p:nvSpPr>
              <p:cNvPr id="4444" name="Google Shape;4444;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81"/>
            <p:cNvGrpSpPr/>
            <p:nvPr/>
          </p:nvGrpSpPr>
          <p:grpSpPr>
            <a:xfrm>
              <a:off x="3815519" y="4098388"/>
              <a:ext cx="147831" cy="291991"/>
              <a:chOff x="3527539" y="4476677"/>
              <a:chExt cx="159232" cy="314510"/>
            </a:xfrm>
          </p:grpSpPr>
          <p:sp>
            <p:nvSpPr>
              <p:cNvPr id="4447" name="Google Shape;4447;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81"/>
            <p:cNvGrpSpPr/>
            <p:nvPr/>
          </p:nvGrpSpPr>
          <p:grpSpPr>
            <a:xfrm>
              <a:off x="3511696" y="4098388"/>
              <a:ext cx="147831" cy="291991"/>
              <a:chOff x="3527539" y="4476677"/>
              <a:chExt cx="159232" cy="314510"/>
            </a:xfrm>
          </p:grpSpPr>
          <p:sp>
            <p:nvSpPr>
              <p:cNvPr id="4450" name="Google Shape;4450;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81"/>
            <p:cNvGrpSpPr/>
            <p:nvPr/>
          </p:nvGrpSpPr>
          <p:grpSpPr>
            <a:xfrm>
              <a:off x="3207874" y="4098388"/>
              <a:ext cx="147831" cy="291991"/>
              <a:chOff x="3527539" y="4476677"/>
              <a:chExt cx="159232" cy="314510"/>
            </a:xfrm>
          </p:grpSpPr>
          <p:sp>
            <p:nvSpPr>
              <p:cNvPr id="4453" name="Google Shape;4453;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81"/>
            <p:cNvGrpSpPr/>
            <p:nvPr/>
          </p:nvGrpSpPr>
          <p:grpSpPr>
            <a:xfrm>
              <a:off x="2933305" y="4097347"/>
              <a:ext cx="118572" cy="294074"/>
              <a:chOff x="3343310" y="4475555"/>
              <a:chExt cx="127717" cy="316753"/>
            </a:xfrm>
          </p:grpSpPr>
          <p:sp>
            <p:nvSpPr>
              <p:cNvPr id="4456" name="Google Shape;4456;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8" name="Google Shape;4458;p81"/>
          <p:cNvGrpSpPr/>
          <p:nvPr/>
        </p:nvGrpSpPr>
        <p:grpSpPr>
          <a:xfrm>
            <a:off x="4197138" y="963998"/>
            <a:ext cx="1430711" cy="751237"/>
            <a:chOff x="5159450" y="1919950"/>
            <a:chExt cx="1541050" cy="862500"/>
          </a:xfrm>
        </p:grpSpPr>
        <p:sp>
          <p:nvSpPr>
            <p:cNvPr id="4459" name="Google Shape;4459;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60" name="Google Shape;4460;p81"/>
            <p:cNvGrpSpPr/>
            <p:nvPr/>
          </p:nvGrpSpPr>
          <p:grpSpPr>
            <a:xfrm>
              <a:off x="5159450" y="1919950"/>
              <a:ext cx="1541050" cy="862500"/>
              <a:chOff x="5159450" y="1919950"/>
              <a:chExt cx="1541050" cy="862500"/>
            </a:xfrm>
          </p:grpSpPr>
          <p:cxnSp>
            <p:nvCxnSpPr>
              <p:cNvPr id="4461" name="Google Shape;4461;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62" name="Google Shape;4462;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63" name="Google Shape;4463;p81"/>
          <p:cNvGrpSpPr/>
          <p:nvPr/>
        </p:nvGrpSpPr>
        <p:grpSpPr>
          <a:xfrm>
            <a:off x="4245275" y="2227768"/>
            <a:ext cx="1334436" cy="967914"/>
            <a:chOff x="4294923" y="2439811"/>
            <a:chExt cx="1334436" cy="967914"/>
          </a:xfrm>
        </p:grpSpPr>
        <p:grpSp>
          <p:nvGrpSpPr>
            <p:cNvPr id="4464" name="Google Shape;4464;p81"/>
            <p:cNvGrpSpPr/>
            <p:nvPr/>
          </p:nvGrpSpPr>
          <p:grpSpPr>
            <a:xfrm>
              <a:off x="4960455" y="2469658"/>
              <a:ext cx="668904" cy="885524"/>
              <a:chOff x="4960455" y="2469658"/>
              <a:chExt cx="668904" cy="885524"/>
            </a:xfrm>
          </p:grpSpPr>
          <p:sp>
            <p:nvSpPr>
              <p:cNvPr id="4465" name="Google Shape;4465;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81"/>
            <p:cNvGrpSpPr/>
            <p:nvPr/>
          </p:nvGrpSpPr>
          <p:grpSpPr>
            <a:xfrm>
              <a:off x="4294923" y="2469658"/>
              <a:ext cx="668951" cy="885524"/>
              <a:chOff x="4294923" y="2469658"/>
              <a:chExt cx="668951" cy="885524"/>
            </a:xfrm>
          </p:grpSpPr>
          <p:sp>
            <p:nvSpPr>
              <p:cNvPr id="4472" name="Google Shape;4472;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8" name="Google Shape;4478;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81"/>
          <p:cNvGrpSpPr/>
          <p:nvPr/>
        </p:nvGrpSpPr>
        <p:grpSpPr>
          <a:xfrm>
            <a:off x="4231478" y="3282213"/>
            <a:ext cx="1430949" cy="897289"/>
            <a:chOff x="4351371" y="3547942"/>
            <a:chExt cx="1345130" cy="843475"/>
          </a:xfrm>
        </p:grpSpPr>
        <p:grpSp>
          <p:nvGrpSpPr>
            <p:cNvPr id="4480" name="Google Shape;4480;p81"/>
            <p:cNvGrpSpPr/>
            <p:nvPr/>
          </p:nvGrpSpPr>
          <p:grpSpPr>
            <a:xfrm>
              <a:off x="4351371" y="4209917"/>
              <a:ext cx="1345130" cy="181500"/>
              <a:chOff x="4351371" y="4209917"/>
              <a:chExt cx="1345130" cy="181500"/>
            </a:xfrm>
          </p:grpSpPr>
          <p:sp>
            <p:nvSpPr>
              <p:cNvPr id="4481" name="Google Shape;4481;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2" name="Google Shape;4482;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83" name="Google Shape;4483;p81"/>
            <p:cNvGrpSpPr/>
            <p:nvPr/>
          </p:nvGrpSpPr>
          <p:grpSpPr>
            <a:xfrm>
              <a:off x="4403010" y="3985221"/>
              <a:ext cx="1109518" cy="181500"/>
              <a:chOff x="4403010" y="3985221"/>
              <a:chExt cx="1109518" cy="181500"/>
            </a:xfrm>
          </p:grpSpPr>
          <p:sp>
            <p:nvSpPr>
              <p:cNvPr id="4484" name="Google Shape;4484;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5" name="Google Shape;4485;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86" name="Google Shape;4486;p81"/>
            <p:cNvGrpSpPr/>
            <p:nvPr/>
          </p:nvGrpSpPr>
          <p:grpSpPr>
            <a:xfrm>
              <a:off x="4618704" y="3766582"/>
              <a:ext cx="807858" cy="181500"/>
              <a:chOff x="4618704" y="3766582"/>
              <a:chExt cx="807858" cy="181500"/>
            </a:xfrm>
          </p:grpSpPr>
          <p:sp>
            <p:nvSpPr>
              <p:cNvPr id="4487" name="Google Shape;4487;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8" name="Google Shape;4488;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89" name="Google Shape;4489;p81"/>
            <p:cNvGrpSpPr/>
            <p:nvPr/>
          </p:nvGrpSpPr>
          <p:grpSpPr>
            <a:xfrm>
              <a:off x="4735238" y="3547942"/>
              <a:ext cx="462839" cy="181500"/>
              <a:chOff x="4735238" y="3547942"/>
              <a:chExt cx="462839" cy="181500"/>
            </a:xfrm>
          </p:grpSpPr>
          <p:sp>
            <p:nvSpPr>
              <p:cNvPr id="4490" name="Google Shape;4490;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1" name="Google Shape;4491;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92" name="Google Shape;4492;p81"/>
          <p:cNvGrpSpPr/>
          <p:nvPr/>
        </p:nvGrpSpPr>
        <p:grpSpPr>
          <a:xfrm>
            <a:off x="7407836" y="2217537"/>
            <a:ext cx="1020955" cy="928853"/>
            <a:chOff x="926675" y="238125"/>
            <a:chExt cx="5755100" cy="5232975"/>
          </a:xfrm>
        </p:grpSpPr>
        <p:sp>
          <p:nvSpPr>
            <p:cNvPr id="4493" name="Google Shape;4493;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81"/>
          <p:cNvGrpSpPr/>
          <p:nvPr/>
        </p:nvGrpSpPr>
        <p:grpSpPr>
          <a:xfrm>
            <a:off x="715210" y="2616272"/>
            <a:ext cx="1695374" cy="1560837"/>
            <a:chOff x="727421" y="2828315"/>
            <a:chExt cx="1695374" cy="1560837"/>
          </a:xfrm>
        </p:grpSpPr>
        <p:grpSp>
          <p:nvGrpSpPr>
            <p:cNvPr id="4498" name="Google Shape;4498;p81"/>
            <p:cNvGrpSpPr/>
            <p:nvPr/>
          </p:nvGrpSpPr>
          <p:grpSpPr>
            <a:xfrm>
              <a:off x="727421" y="2828315"/>
              <a:ext cx="1695374" cy="1560837"/>
              <a:chOff x="734799" y="2782450"/>
              <a:chExt cx="1571100" cy="1577400"/>
            </a:xfrm>
          </p:grpSpPr>
          <p:cxnSp>
            <p:nvCxnSpPr>
              <p:cNvPr id="4499" name="Google Shape;4499;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500" name="Google Shape;4500;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01" name="Google Shape;4501;p81"/>
            <p:cNvGrpSpPr/>
            <p:nvPr/>
          </p:nvGrpSpPr>
          <p:grpSpPr>
            <a:xfrm>
              <a:off x="819108" y="2882501"/>
              <a:ext cx="1556791" cy="1426186"/>
              <a:chOff x="819108" y="2882501"/>
              <a:chExt cx="1556791" cy="1426186"/>
            </a:xfrm>
          </p:grpSpPr>
          <p:grpSp>
            <p:nvGrpSpPr>
              <p:cNvPr id="4502" name="Google Shape;4502;p81"/>
              <p:cNvGrpSpPr/>
              <p:nvPr/>
            </p:nvGrpSpPr>
            <p:grpSpPr>
              <a:xfrm>
                <a:off x="819108" y="2882501"/>
                <a:ext cx="103104" cy="1426186"/>
                <a:chOff x="4674013" y="3100904"/>
                <a:chExt cx="122758" cy="1698043"/>
              </a:xfrm>
            </p:grpSpPr>
            <p:sp>
              <p:nvSpPr>
                <p:cNvPr id="4503" name="Google Shape;4503;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81"/>
              <p:cNvGrpSpPr/>
              <p:nvPr/>
            </p:nvGrpSpPr>
            <p:grpSpPr>
              <a:xfrm>
                <a:off x="1062475" y="2882501"/>
                <a:ext cx="103104" cy="1426186"/>
                <a:chOff x="4940438" y="3100904"/>
                <a:chExt cx="122758" cy="1698043"/>
              </a:xfrm>
            </p:grpSpPr>
            <p:sp>
              <p:nvSpPr>
                <p:cNvPr id="4511" name="Google Shape;4511;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81"/>
              <p:cNvGrpSpPr/>
              <p:nvPr/>
            </p:nvGrpSpPr>
            <p:grpSpPr>
              <a:xfrm>
                <a:off x="1299324" y="2882501"/>
                <a:ext cx="103104" cy="1426186"/>
                <a:chOff x="5206863" y="3100904"/>
                <a:chExt cx="122758" cy="1698043"/>
              </a:xfrm>
            </p:grpSpPr>
            <p:sp>
              <p:nvSpPr>
                <p:cNvPr id="4519" name="Google Shape;4519;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81"/>
              <p:cNvGrpSpPr/>
              <p:nvPr/>
            </p:nvGrpSpPr>
            <p:grpSpPr>
              <a:xfrm>
                <a:off x="1786057" y="2882501"/>
                <a:ext cx="103104" cy="1426186"/>
                <a:chOff x="6006138" y="3143629"/>
                <a:chExt cx="122758" cy="1698043"/>
              </a:xfrm>
            </p:grpSpPr>
            <p:sp>
              <p:nvSpPr>
                <p:cNvPr id="4527" name="Google Shape;4527;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81"/>
              <p:cNvGrpSpPr/>
              <p:nvPr/>
            </p:nvGrpSpPr>
            <p:grpSpPr>
              <a:xfrm>
                <a:off x="2029422" y="2882501"/>
                <a:ext cx="103104" cy="1426186"/>
                <a:chOff x="6805413" y="3100904"/>
                <a:chExt cx="122758" cy="1698043"/>
              </a:xfrm>
            </p:grpSpPr>
            <p:sp>
              <p:nvSpPr>
                <p:cNvPr id="4535" name="Google Shape;4535;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81"/>
              <p:cNvGrpSpPr/>
              <p:nvPr/>
            </p:nvGrpSpPr>
            <p:grpSpPr>
              <a:xfrm>
                <a:off x="2272795" y="2882501"/>
                <a:ext cx="103104" cy="1426186"/>
                <a:chOff x="5206863" y="3100904"/>
                <a:chExt cx="122758" cy="1698043"/>
              </a:xfrm>
            </p:grpSpPr>
            <p:sp>
              <p:nvSpPr>
                <p:cNvPr id="4543" name="Google Shape;4543;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81"/>
              <p:cNvGrpSpPr/>
              <p:nvPr/>
            </p:nvGrpSpPr>
            <p:grpSpPr>
              <a:xfrm>
                <a:off x="1542694" y="2882501"/>
                <a:ext cx="103104" cy="1426186"/>
                <a:chOff x="6006138" y="3143629"/>
                <a:chExt cx="122758" cy="1698043"/>
              </a:xfrm>
            </p:grpSpPr>
            <p:sp>
              <p:nvSpPr>
                <p:cNvPr id="4551" name="Google Shape;4551;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8" name="Google Shape;4558;p81"/>
          <p:cNvGrpSpPr/>
          <p:nvPr/>
        </p:nvGrpSpPr>
        <p:grpSpPr>
          <a:xfrm>
            <a:off x="5671260" y="3305994"/>
            <a:ext cx="2749952" cy="870677"/>
            <a:chOff x="238125" y="1725700"/>
            <a:chExt cx="7139025" cy="2260325"/>
          </a:xfrm>
        </p:grpSpPr>
        <p:sp>
          <p:nvSpPr>
            <p:cNvPr id="4559" name="Google Shape;4559;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81"/>
          <p:cNvGrpSpPr/>
          <p:nvPr/>
        </p:nvGrpSpPr>
        <p:grpSpPr>
          <a:xfrm>
            <a:off x="5941424" y="2247740"/>
            <a:ext cx="1105452" cy="916747"/>
            <a:chOff x="5249100" y="1210600"/>
            <a:chExt cx="3502700" cy="2904775"/>
          </a:xfrm>
        </p:grpSpPr>
        <p:sp>
          <p:nvSpPr>
            <p:cNvPr id="4570" name="Google Shape;4570;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4" name="Google Shape;4574;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75" name="Google Shape;4575;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76" name="Google Shape;4576;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77" name="Google Shape;4577;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78" name="Google Shape;4578;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81"/>
          <p:cNvGrpSpPr/>
          <p:nvPr/>
        </p:nvGrpSpPr>
        <p:grpSpPr>
          <a:xfrm>
            <a:off x="7123972" y="967158"/>
            <a:ext cx="1304650" cy="1124856"/>
            <a:chOff x="7287122" y="1165658"/>
            <a:chExt cx="1219413" cy="1051365"/>
          </a:xfrm>
        </p:grpSpPr>
        <p:grpSp>
          <p:nvGrpSpPr>
            <p:cNvPr id="4580" name="Google Shape;4580;p81"/>
            <p:cNvGrpSpPr/>
            <p:nvPr/>
          </p:nvGrpSpPr>
          <p:grpSpPr>
            <a:xfrm>
              <a:off x="7287122" y="1969723"/>
              <a:ext cx="1219413" cy="247300"/>
              <a:chOff x="7287122" y="1969723"/>
              <a:chExt cx="1219413" cy="247300"/>
            </a:xfrm>
          </p:grpSpPr>
          <p:sp>
            <p:nvSpPr>
              <p:cNvPr id="4581" name="Google Shape;4581;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2" name="Google Shape;4582;p81"/>
              <p:cNvGrpSpPr/>
              <p:nvPr/>
            </p:nvGrpSpPr>
            <p:grpSpPr>
              <a:xfrm>
                <a:off x="7287122" y="2063892"/>
                <a:ext cx="1151753" cy="73428"/>
                <a:chOff x="7287122" y="2063892"/>
                <a:chExt cx="1151753" cy="73428"/>
              </a:xfrm>
            </p:grpSpPr>
            <p:sp>
              <p:nvSpPr>
                <p:cNvPr id="4583" name="Google Shape;4583;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4" name="Google Shape;4584;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85" name="Google Shape;4585;p81"/>
            <p:cNvGrpSpPr/>
            <p:nvPr/>
          </p:nvGrpSpPr>
          <p:grpSpPr>
            <a:xfrm>
              <a:off x="7287122" y="1712201"/>
              <a:ext cx="1219403" cy="246767"/>
              <a:chOff x="7287122" y="1712201"/>
              <a:chExt cx="1219403" cy="246767"/>
            </a:xfrm>
          </p:grpSpPr>
          <p:sp>
            <p:nvSpPr>
              <p:cNvPr id="4586" name="Google Shape;4586;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7" name="Google Shape;4587;p81"/>
              <p:cNvGrpSpPr/>
              <p:nvPr/>
            </p:nvGrpSpPr>
            <p:grpSpPr>
              <a:xfrm>
                <a:off x="7287122" y="1842861"/>
                <a:ext cx="1005303" cy="73419"/>
                <a:chOff x="7287122" y="1842861"/>
                <a:chExt cx="1005303" cy="73419"/>
              </a:xfrm>
            </p:grpSpPr>
            <p:sp>
              <p:nvSpPr>
                <p:cNvPr id="4588" name="Google Shape;4588;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9" name="Google Shape;4589;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90" name="Google Shape;4590;p81"/>
            <p:cNvGrpSpPr/>
            <p:nvPr/>
          </p:nvGrpSpPr>
          <p:grpSpPr>
            <a:xfrm>
              <a:off x="7287122" y="1447520"/>
              <a:ext cx="1219403" cy="286667"/>
              <a:chOff x="7287122" y="1447520"/>
              <a:chExt cx="1219403" cy="286667"/>
            </a:xfrm>
          </p:grpSpPr>
          <p:sp>
            <p:nvSpPr>
              <p:cNvPr id="4591" name="Google Shape;4591;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2" name="Google Shape;4592;p81"/>
              <p:cNvGrpSpPr/>
              <p:nvPr/>
            </p:nvGrpSpPr>
            <p:grpSpPr>
              <a:xfrm>
                <a:off x="7287122" y="1581977"/>
                <a:ext cx="852803" cy="73428"/>
                <a:chOff x="7287122" y="1581977"/>
                <a:chExt cx="852803" cy="73428"/>
              </a:xfrm>
            </p:grpSpPr>
            <p:sp>
              <p:nvSpPr>
                <p:cNvPr id="4593" name="Google Shape;4593;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4" name="Google Shape;4594;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95" name="Google Shape;4595;p81"/>
            <p:cNvGrpSpPr/>
            <p:nvPr/>
          </p:nvGrpSpPr>
          <p:grpSpPr>
            <a:xfrm>
              <a:off x="7287122" y="1165658"/>
              <a:ext cx="1219403" cy="344253"/>
              <a:chOff x="7287122" y="1165658"/>
              <a:chExt cx="1219403" cy="344253"/>
            </a:xfrm>
          </p:grpSpPr>
          <p:sp>
            <p:nvSpPr>
              <p:cNvPr id="4596" name="Google Shape;4596;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7" name="Google Shape;4597;p81"/>
              <p:cNvGrpSpPr/>
              <p:nvPr/>
            </p:nvGrpSpPr>
            <p:grpSpPr>
              <a:xfrm>
                <a:off x="7287122" y="1341025"/>
                <a:ext cx="695703" cy="73419"/>
                <a:chOff x="7287122" y="1341025"/>
                <a:chExt cx="695703" cy="73419"/>
              </a:xfrm>
            </p:grpSpPr>
            <p:sp>
              <p:nvSpPr>
                <p:cNvPr id="4598" name="Google Shape;4598;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9" name="Google Shape;4599;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600" name="Google Shape;4600;p81"/>
          <p:cNvGrpSpPr/>
          <p:nvPr/>
        </p:nvGrpSpPr>
        <p:grpSpPr>
          <a:xfrm>
            <a:off x="5790464" y="973181"/>
            <a:ext cx="1397729" cy="1098540"/>
            <a:chOff x="5900602" y="1193063"/>
            <a:chExt cx="1299851" cy="1021707"/>
          </a:xfrm>
        </p:grpSpPr>
        <p:grpSp>
          <p:nvGrpSpPr>
            <p:cNvPr id="4601" name="Google Shape;4601;p81"/>
            <p:cNvGrpSpPr/>
            <p:nvPr/>
          </p:nvGrpSpPr>
          <p:grpSpPr>
            <a:xfrm>
              <a:off x="6520337" y="1193063"/>
              <a:ext cx="341815" cy="799959"/>
              <a:chOff x="6520337" y="1193063"/>
              <a:chExt cx="341815" cy="799959"/>
            </a:xfrm>
          </p:grpSpPr>
          <p:grpSp>
            <p:nvGrpSpPr>
              <p:cNvPr id="4602" name="Google Shape;4602;p81"/>
              <p:cNvGrpSpPr/>
              <p:nvPr/>
            </p:nvGrpSpPr>
            <p:grpSpPr>
              <a:xfrm>
                <a:off x="6520337" y="1589527"/>
                <a:ext cx="213950" cy="403494"/>
                <a:chOff x="6520337" y="1589527"/>
                <a:chExt cx="213950" cy="403494"/>
              </a:xfrm>
            </p:grpSpPr>
            <p:sp>
              <p:nvSpPr>
                <p:cNvPr id="4603" name="Google Shape;4603;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81"/>
              <p:cNvGrpSpPr/>
              <p:nvPr/>
            </p:nvGrpSpPr>
            <p:grpSpPr>
              <a:xfrm>
                <a:off x="6577204" y="1193063"/>
                <a:ext cx="284947" cy="464512"/>
                <a:chOff x="6577204" y="1193063"/>
                <a:chExt cx="284947" cy="464512"/>
              </a:xfrm>
            </p:grpSpPr>
            <p:sp>
              <p:nvSpPr>
                <p:cNvPr id="4606" name="Google Shape;4606;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7" name="Google Shape;4607;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08" name="Google Shape;4608;p81"/>
            <p:cNvGrpSpPr/>
            <p:nvPr/>
          </p:nvGrpSpPr>
          <p:grpSpPr>
            <a:xfrm>
              <a:off x="6238903" y="1193063"/>
              <a:ext cx="300475" cy="900152"/>
              <a:chOff x="6238903" y="1193063"/>
              <a:chExt cx="300475" cy="900152"/>
            </a:xfrm>
          </p:grpSpPr>
          <p:grpSp>
            <p:nvGrpSpPr>
              <p:cNvPr id="4609" name="Google Shape;4609;p81"/>
              <p:cNvGrpSpPr/>
              <p:nvPr/>
            </p:nvGrpSpPr>
            <p:grpSpPr>
              <a:xfrm>
                <a:off x="6290865" y="1489315"/>
                <a:ext cx="248514" cy="603900"/>
                <a:chOff x="6290865" y="1489315"/>
                <a:chExt cx="248514" cy="603900"/>
              </a:xfrm>
            </p:grpSpPr>
            <p:sp>
              <p:nvSpPr>
                <p:cNvPr id="4610" name="Google Shape;4610;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81"/>
              <p:cNvGrpSpPr/>
              <p:nvPr/>
            </p:nvGrpSpPr>
            <p:grpSpPr>
              <a:xfrm>
                <a:off x="6238903" y="1193063"/>
                <a:ext cx="284947" cy="333087"/>
                <a:chOff x="6238903" y="1193063"/>
                <a:chExt cx="284947" cy="333087"/>
              </a:xfrm>
            </p:grpSpPr>
            <p:sp>
              <p:nvSpPr>
                <p:cNvPr id="4613" name="Google Shape;4613;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4" name="Google Shape;4614;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15" name="Google Shape;4615;p81"/>
            <p:cNvGrpSpPr/>
            <p:nvPr/>
          </p:nvGrpSpPr>
          <p:grpSpPr>
            <a:xfrm>
              <a:off x="5900602" y="1193063"/>
              <a:ext cx="444345" cy="1021707"/>
              <a:chOff x="5900602" y="1193063"/>
              <a:chExt cx="444345" cy="1021707"/>
            </a:xfrm>
          </p:grpSpPr>
          <p:grpSp>
            <p:nvGrpSpPr>
              <p:cNvPr id="4616" name="Google Shape;4616;p81"/>
              <p:cNvGrpSpPr/>
              <p:nvPr/>
            </p:nvGrpSpPr>
            <p:grpSpPr>
              <a:xfrm>
                <a:off x="6046501" y="1367785"/>
                <a:ext cx="298446" cy="846986"/>
                <a:chOff x="6046501" y="1367785"/>
                <a:chExt cx="298446" cy="846986"/>
              </a:xfrm>
            </p:grpSpPr>
            <p:sp>
              <p:nvSpPr>
                <p:cNvPr id="4617" name="Google Shape;4617;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81"/>
              <p:cNvGrpSpPr/>
              <p:nvPr/>
            </p:nvGrpSpPr>
            <p:grpSpPr>
              <a:xfrm>
                <a:off x="5900602" y="1193063"/>
                <a:ext cx="284947" cy="182312"/>
                <a:chOff x="5900602" y="1193063"/>
                <a:chExt cx="284947" cy="182312"/>
              </a:xfrm>
            </p:grpSpPr>
            <p:sp>
              <p:nvSpPr>
                <p:cNvPr id="4620" name="Google Shape;4620;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1" name="Google Shape;4621;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22" name="Google Shape;4622;p81"/>
            <p:cNvGrpSpPr/>
            <p:nvPr/>
          </p:nvGrpSpPr>
          <p:grpSpPr>
            <a:xfrm>
              <a:off x="6738300" y="1193063"/>
              <a:ext cx="462153" cy="707634"/>
              <a:chOff x="6738300" y="1193063"/>
              <a:chExt cx="462153" cy="707634"/>
            </a:xfrm>
          </p:grpSpPr>
          <p:grpSp>
            <p:nvGrpSpPr>
              <p:cNvPr id="4623" name="Google Shape;4623;p81"/>
              <p:cNvGrpSpPr/>
              <p:nvPr/>
            </p:nvGrpSpPr>
            <p:grpSpPr>
              <a:xfrm>
                <a:off x="6915505" y="1193063"/>
                <a:ext cx="284947" cy="597387"/>
                <a:chOff x="6915505" y="1193063"/>
                <a:chExt cx="284947" cy="597387"/>
              </a:xfrm>
            </p:grpSpPr>
            <p:sp>
              <p:nvSpPr>
                <p:cNvPr id="4624" name="Google Shape;4624;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26" name="Google Shape;4626;p81"/>
              <p:cNvGrpSpPr/>
              <p:nvPr/>
            </p:nvGrpSpPr>
            <p:grpSpPr>
              <a:xfrm>
                <a:off x="6738300" y="1684725"/>
                <a:ext cx="230066" cy="215971"/>
                <a:chOff x="6738300" y="1684725"/>
                <a:chExt cx="230066" cy="215971"/>
              </a:xfrm>
            </p:grpSpPr>
            <p:sp>
              <p:nvSpPr>
                <p:cNvPr id="4627" name="Google Shape;4627;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32" name="Shape 4632"/>
        <p:cNvGrpSpPr/>
        <p:nvPr/>
      </p:nvGrpSpPr>
      <p:grpSpPr>
        <a:xfrm>
          <a:off x="0" y="0"/>
          <a:ext cx="0" cy="0"/>
          <a:chOff x="0" y="0"/>
          <a:chExt cx="0" cy="0"/>
        </a:xfrm>
      </p:grpSpPr>
      <p:grpSp>
        <p:nvGrpSpPr>
          <p:cNvPr id="4633" name="Google Shape;4633;p82"/>
          <p:cNvGrpSpPr/>
          <p:nvPr/>
        </p:nvGrpSpPr>
        <p:grpSpPr>
          <a:xfrm>
            <a:off x="821785" y="2307635"/>
            <a:ext cx="339235" cy="298186"/>
            <a:chOff x="898875" y="244725"/>
            <a:chExt cx="481800" cy="423500"/>
          </a:xfrm>
        </p:grpSpPr>
        <p:sp>
          <p:nvSpPr>
            <p:cNvPr id="4634" name="Google Shape;4634;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9" name="Google Shape;4639;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0" name="Google Shape;4640;p82"/>
          <p:cNvGrpSpPr/>
          <p:nvPr/>
        </p:nvGrpSpPr>
        <p:grpSpPr>
          <a:xfrm>
            <a:off x="1260167" y="2287103"/>
            <a:ext cx="298169" cy="339253"/>
            <a:chOff x="1529350" y="258825"/>
            <a:chExt cx="423475" cy="481825"/>
          </a:xfrm>
        </p:grpSpPr>
        <p:sp>
          <p:nvSpPr>
            <p:cNvPr id="4641" name="Google Shape;4641;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2" name="Google Shape;4642;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3" name="Google Shape;4643;p82"/>
          <p:cNvGrpSpPr/>
          <p:nvPr/>
        </p:nvGrpSpPr>
        <p:grpSpPr>
          <a:xfrm>
            <a:off x="2102437" y="2287102"/>
            <a:ext cx="298169" cy="339253"/>
            <a:chOff x="2707500" y="249400"/>
            <a:chExt cx="423475" cy="481825"/>
          </a:xfrm>
        </p:grpSpPr>
        <p:sp>
          <p:nvSpPr>
            <p:cNvPr id="4644" name="Google Shape;4644;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5" name="Google Shape;4645;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6" name="Google Shape;4646;p82"/>
          <p:cNvGrpSpPr/>
          <p:nvPr/>
        </p:nvGrpSpPr>
        <p:grpSpPr>
          <a:xfrm>
            <a:off x="2516052" y="2287428"/>
            <a:ext cx="305386" cy="338602"/>
            <a:chOff x="3300325" y="249875"/>
            <a:chExt cx="433725" cy="480900"/>
          </a:xfrm>
        </p:grpSpPr>
        <p:sp>
          <p:nvSpPr>
            <p:cNvPr id="4647" name="Google Shape;4647;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2" name="Google Shape;4652;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3" name="Google Shape;4653;p82"/>
          <p:cNvGrpSpPr/>
          <p:nvPr/>
        </p:nvGrpSpPr>
        <p:grpSpPr>
          <a:xfrm>
            <a:off x="1653142" y="2367273"/>
            <a:ext cx="340890" cy="178912"/>
            <a:chOff x="2084325" y="363300"/>
            <a:chExt cx="484150" cy="254100"/>
          </a:xfrm>
        </p:grpSpPr>
        <p:sp>
          <p:nvSpPr>
            <p:cNvPr id="4654" name="Google Shape;4654;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6" name="Google Shape;4656;p82"/>
          <p:cNvGrpSpPr/>
          <p:nvPr/>
        </p:nvGrpSpPr>
        <p:grpSpPr>
          <a:xfrm>
            <a:off x="2905137" y="2287349"/>
            <a:ext cx="352349" cy="338760"/>
            <a:chOff x="3854700" y="249750"/>
            <a:chExt cx="500425" cy="481125"/>
          </a:xfrm>
        </p:grpSpPr>
        <p:sp>
          <p:nvSpPr>
            <p:cNvPr id="4657" name="Google Shape;4657;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4" name="Google Shape;4664;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5" name="Google Shape;4665;p82"/>
          <p:cNvGrpSpPr/>
          <p:nvPr/>
        </p:nvGrpSpPr>
        <p:grpSpPr>
          <a:xfrm>
            <a:off x="3323126" y="2287349"/>
            <a:ext cx="352349" cy="338760"/>
            <a:chOff x="4447550" y="249750"/>
            <a:chExt cx="500425" cy="481125"/>
          </a:xfrm>
        </p:grpSpPr>
        <p:sp>
          <p:nvSpPr>
            <p:cNvPr id="4666" name="Google Shape;4666;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8" name="Google Shape;4668;p82"/>
          <p:cNvGrpSpPr/>
          <p:nvPr/>
        </p:nvGrpSpPr>
        <p:grpSpPr>
          <a:xfrm>
            <a:off x="3752328" y="2287102"/>
            <a:ext cx="339253" cy="339253"/>
            <a:chOff x="5049725" y="249400"/>
            <a:chExt cx="481825" cy="481825"/>
          </a:xfrm>
        </p:grpSpPr>
        <p:sp>
          <p:nvSpPr>
            <p:cNvPr id="4669" name="Google Shape;4669;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1" name="Google Shape;4671;p82"/>
          <p:cNvGrpSpPr/>
          <p:nvPr/>
        </p:nvGrpSpPr>
        <p:grpSpPr>
          <a:xfrm>
            <a:off x="4166269" y="2287102"/>
            <a:ext cx="339253" cy="339253"/>
            <a:chOff x="5660400" y="238125"/>
            <a:chExt cx="481825" cy="481825"/>
          </a:xfrm>
        </p:grpSpPr>
        <p:sp>
          <p:nvSpPr>
            <p:cNvPr id="4672" name="Google Shape;4672;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3" name="Google Shape;4673;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4" name="Google Shape;4674;p82"/>
          <p:cNvGrpSpPr/>
          <p:nvPr/>
        </p:nvGrpSpPr>
        <p:grpSpPr>
          <a:xfrm>
            <a:off x="4582955" y="2287102"/>
            <a:ext cx="339253" cy="339253"/>
            <a:chOff x="6235400" y="249400"/>
            <a:chExt cx="481825" cy="481825"/>
          </a:xfrm>
        </p:grpSpPr>
        <p:sp>
          <p:nvSpPr>
            <p:cNvPr id="4675" name="Google Shape;4675;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0" name="Google Shape;4680;p82"/>
          <p:cNvGrpSpPr/>
          <p:nvPr/>
        </p:nvGrpSpPr>
        <p:grpSpPr>
          <a:xfrm>
            <a:off x="821301" y="2731810"/>
            <a:ext cx="340204" cy="298116"/>
            <a:chOff x="899850" y="871450"/>
            <a:chExt cx="483175" cy="423400"/>
          </a:xfrm>
        </p:grpSpPr>
        <p:sp>
          <p:nvSpPr>
            <p:cNvPr id="4681" name="Google Shape;4681;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85" name="Google Shape;4685;p8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86" name="Google Shape;4686;p82"/>
          <p:cNvGrpSpPr/>
          <p:nvPr/>
        </p:nvGrpSpPr>
        <p:grpSpPr>
          <a:xfrm>
            <a:off x="1653301" y="2711232"/>
            <a:ext cx="340573" cy="339271"/>
            <a:chOff x="2085450" y="842250"/>
            <a:chExt cx="483700" cy="481850"/>
          </a:xfrm>
        </p:grpSpPr>
        <p:sp>
          <p:nvSpPr>
            <p:cNvPr id="4687" name="Google Shape;4687;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0" name="Google Shape;4690;p82"/>
          <p:cNvGrpSpPr/>
          <p:nvPr/>
        </p:nvGrpSpPr>
        <p:grpSpPr>
          <a:xfrm>
            <a:off x="2081868" y="2711241"/>
            <a:ext cx="339306" cy="339253"/>
            <a:chOff x="2685825" y="840375"/>
            <a:chExt cx="481900" cy="481825"/>
          </a:xfrm>
        </p:grpSpPr>
        <p:sp>
          <p:nvSpPr>
            <p:cNvPr id="4691" name="Google Shape;4691;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3" name="Google Shape;4693;p82"/>
          <p:cNvGrpSpPr/>
          <p:nvPr/>
        </p:nvGrpSpPr>
        <p:grpSpPr>
          <a:xfrm>
            <a:off x="2493529" y="2710924"/>
            <a:ext cx="350431" cy="339887"/>
            <a:chOff x="3270675" y="841800"/>
            <a:chExt cx="497700" cy="482725"/>
          </a:xfrm>
        </p:grpSpPr>
        <p:sp>
          <p:nvSpPr>
            <p:cNvPr id="4694" name="Google Shape;4694;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97" name="Google Shape;4697;p8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98" name="Google Shape;4698;p82"/>
          <p:cNvGrpSpPr/>
          <p:nvPr/>
        </p:nvGrpSpPr>
        <p:grpSpPr>
          <a:xfrm>
            <a:off x="3329675" y="2731783"/>
            <a:ext cx="339253" cy="298169"/>
            <a:chOff x="4467200" y="877100"/>
            <a:chExt cx="481825" cy="423475"/>
          </a:xfrm>
        </p:grpSpPr>
        <p:sp>
          <p:nvSpPr>
            <p:cNvPr id="4699" name="Google Shape;4699;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2" name="Google Shape;4702;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3" name="Google Shape;4703;p82"/>
          <p:cNvGrpSpPr/>
          <p:nvPr/>
        </p:nvGrpSpPr>
        <p:grpSpPr>
          <a:xfrm>
            <a:off x="3744565" y="2711232"/>
            <a:ext cx="354778" cy="339271"/>
            <a:chOff x="5045500" y="842250"/>
            <a:chExt cx="503875" cy="481850"/>
          </a:xfrm>
        </p:grpSpPr>
        <p:sp>
          <p:nvSpPr>
            <p:cNvPr id="4704" name="Google Shape;4704;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6" name="Google Shape;4706;p82"/>
          <p:cNvGrpSpPr/>
          <p:nvPr/>
        </p:nvGrpSpPr>
        <p:grpSpPr>
          <a:xfrm>
            <a:off x="4167413" y="2737451"/>
            <a:ext cx="336965" cy="286833"/>
            <a:chOff x="5645200" y="879425"/>
            <a:chExt cx="478575" cy="407375"/>
          </a:xfrm>
        </p:grpSpPr>
        <p:sp>
          <p:nvSpPr>
            <p:cNvPr id="4707" name="Google Shape;4707;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3" name="Google Shape;4713;p82"/>
          <p:cNvGrpSpPr/>
          <p:nvPr/>
        </p:nvGrpSpPr>
        <p:grpSpPr>
          <a:xfrm>
            <a:off x="4603488" y="2711241"/>
            <a:ext cx="298186" cy="339253"/>
            <a:chOff x="6264525" y="842250"/>
            <a:chExt cx="423500" cy="481825"/>
          </a:xfrm>
        </p:grpSpPr>
        <p:sp>
          <p:nvSpPr>
            <p:cNvPr id="4714" name="Google Shape;4714;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1" name="Google Shape;4721;p82"/>
          <p:cNvGrpSpPr/>
          <p:nvPr/>
        </p:nvGrpSpPr>
        <p:grpSpPr>
          <a:xfrm>
            <a:off x="821776" y="3125895"/>
            <a:ext cx="339253" cy="339253"/>
            <a:chOff x="900750" y="1436075"/>
            <a:chExt cx="481825" cy="481825"/>
          </a:xfrm>
        </p:grpSpPr>
        <p:sp>
          <p:nvSpPr>
            <p:cNvPr id="4722" name="Google Shape;4722;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6" name="Google Shape;4726;p82"/>
          <p:cNvGrpSpPr/>
          <p:nvPr/>
        </p:nvGrpSpPr>
        <p:grpSpPr>
          <a:xfrm>
            <a:off x="1239624" y="3186183"/>
            <a:ext cx="339253" cy="218676"/>
            <a:chOff x="1492675" y="1520750"/>
            <a:chExt cx="481825" cy="310575"/>
          </a:xfrm>
        </p:grpSpPr>
        <p:sp>
          <p:nvSpPr>
            <p:cNvPr id="4727" name="Google Shape;4727;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8" name="Google Shape;4728;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9" name="Google Shape;4729;p82"/>
          <p:cNvGrpSpPr/>
          <p:nvPr/>
        </p:nvGrpSpPr>
        <p:grpSpPr>
          <a:xfrm>
            <a:off x="1647421" y="3125877"/>
            <a:ext cx="352332" cy="339288"/>
            <a:chOff x="2071000" y="1435025"/>
            <a:chExt cx="500400" cy="481875"/>
          </a:xfrm>
        </p:grpSpPr>
        <p:sp>
          <p:nvSpPr>
            <p:cNvPr id="4730" name="Google Shape;4730;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3" name="Google Shape;4733;p82"/>
          <p:cNvGrpSpPr/>
          <p:nvPr/>
        </p:nvGrpSpPr>
        <p:grpSpPr>
          <a:xfrm>
            <a:off x="2075584" y="3146709"/>
            <a:ext cx="351874" cy="297623"/>
            <a:chOff x="2678350" y="1464650"/>
            <a:chExt cx="499750" cy="422700"/>
          </a:xfrm>
        </p:grpSpPr>
        <p:sp>
          <p:nvSpPr>
            <p:cNvPr id="4734" name="Google Shape;4734;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7" name="Google Shape;4737;p82"/>
          <p:cNvGrpSpPr/>
          <p:nvPr/>
        </p:nvGrpSpPr>
        <p:grpSpPr>
          <a:xfrm>
            <a:off x="2499118" y="3125895"/>
            <a:ext cx="339253" cy="339253"/>
            <a:chOff x="3271200" y="1435075"/>
            <a:chExt cx="481825" cy="481825"/>
          </a:xfrm>
        </p:grpSpPr>
        <p:sp>
          <p:nvSpPr>
            <p:cNvPr id="4738" name="Google Shape;4738;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9" name="Google Shape;4739;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0" name="Google Shape;4740;p82"/>
          <p:cNvGrpSpPr/>
          <p:nvPr/>
        </p:nvGrpSpPr>
        <p:grpSpPr>
          <a:xfrm>
            <a:off x="2909591" y="3125877"/>
            <a:ext cx="343442" cy="339288"/>
            <a:chOff x="3858100" y="1435075"/>
            <a:chExt cx="487775" cy="481875"/>
          </a:xfrm>
        </p:grpSpPr>
        <p:sp>
          <p:nvSpPr>
            <p:cNvPr id="4741" name="Google Shape;4741;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6" name="Google Shape;4746;p82"/>
          <p:cNvGrpSpPr/>
          <p:nvPr/>
        </p:nvGrpSpPr>
        <p:grpSpPr>
          <a:xfrm>
            <a:off x="3329674" y="3125895"/>
            <a:ext cx="339253" cy="339253"/>
            <a:chOff x="4456875" y="1435075"/>
            <a:chExt cx="481825" cy="481825"/>
          </a:xfrm>
        </p:grpSpPr>
        <p:sp>
          <p:nvSpPr>
            <p:cNvPr id="4747" name="Google Shape;4747;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6" name="Google Shape;4766;p82"/>
          <p:cNvGrpSpPr/>
          <p:nvPr/>
        </p:nvGrpSpPr>
        <p:grpSpPr>
          <a:xfrm>
            <a:off x="3750665" y="3125886"/>
            <a:ext cx="342580" cy="339271"/>
            <a:chOff x="5049725" y="1435050"/>
            <a:chExt cx="486550" cy="481850"/>
          </a:xfrm>
        </p:grpSpPr>
        <p:sp>
          <p:nvSpPr>
            <p:cNvPr id="4767" name="Google Shape;4767;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1" name="Google Shape;4771;p82"/>
          <p:cNvGrpSpPr/>
          <p:nvPr/>
        </p:nvGrpSpPr>
        <p:grpSpPr>
          <a:xfrm>
            <a:off x="4166216" y="3125895"/>
            <a:ext cx="339359" cy="339253"/>
            <a:chOff x="5642475" y="1435075"/>
            <a:chExt cx="481975" cy="481825"/>
          </a:xfrm>
        </p:grpSpPr>
        <p:sp>
          <p:nvSpPr>
            <p:cNvPr id="4772" name="Google Shape;4772;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5" name="Google Shape;4775;p82"/>
          <p:cNvGrpSpPr/>
          <p:nvPr/>
        </p:nvGrpSpPr>
        <p:grpSpPr>
          <a:xfrm>
            <a:off x="4580702" y="3125886"/>
            <a:ext cx="343759" cy="339271"/>
            <a:chOff x="6232000" y="1435050"/>
            <a:chExt cx="488225" cy="481850"/>
          </a:xfrm>
        </p:grpSpPr>
        <p:sp>
          <p:nvSpPr>
            <p:cNvPr id="4776" name="Google Shape;4776;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1" name="Google Shape;4781;p82"/>
          <p:cNvGrpSpPr/>
          <p:nvPr/>
        </p:nvGrpSpPr>
        <p:grpSpPr>
          <a:xfrm>
            <a:off x="841438" y="3539545"/>
            <a:ext cx="299929" cy="337792"/>
            <a:chOff x="924450" y="2028975"/>
            <a:chExt cx="425975" cy="479750"/>
          </a:xfrm>
        </p:grpSpPr>
        <p:sp>
          <p:nvSpPr>
            <p:cNvPr id="4782" name="Google Shape;4782;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5" name="Google Shape;4785;p82"/>
          <p:cNvGrpSpPr/>
          <p:nvPr/>
        </p:nvGrpSpPr>
        <p:grpSpPr>
          <a:xfrm>
            <a:off x="1653934" y="3559347"/>
            <a:ext cx="339306" cy="298186"/>
            <a:chOff x="2085450" y="2057100"/>
            <a:chExt cx="481900" cy="423500"/>
          </a:xfrm>
        </p:grpSpPr>
        <p:sp>
          <p:nvSpPr>
            <p:cNvPr id="4786" name="Google Shape;4786;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9" name="Google Shape;4789;p82"/>
          <p:cNvGrpSpPr/>
          <p:nvPr/>
        </p:nvGrpSpPr>
        <p:grpSpPr>
          <a:xfrm>
            <a:off x="2081868" y="3582592"/>
            <a:ext cx="339306" cy="251698"/>
            <a:chOff x="2678275" y="2090100"/>
            <a:chExt cx="481900" cy="357475"/>
          </a:xfrm>
        </p:grpSpPr>
        <p:sp>
          <p:nvSpPr>
            <p:cNvPr id="4790" name="Google Shape;4790;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5" name="Google Shape;4795;p82"/>
          <p:cNvGrpSpPr/>
          <p:nvPr/>
        </p:nvGrpSpPr>
        <p:grpSpPr>
          <a:xfrm>
            <a:off x="2559072" y="3594790"/>
            <a:ext cx="219345" cy="227301"/>
            <a:chOff x="3357325" y="2093500"/>
            <a:chExt cx="311525" cy="322825"/>
          </a:xfrm>
        </p:grpSpPr>
        <p:sp>
          <p:nvSpPr>
            <p:cNvPr id="4796" name="Google Shape;4796;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9" name="Google Shape;4799;p8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00" name="Google Shape;4800;p82"/>
          <p:cNvGrpSpPr/>
          <p:nvPr/>
        </p:nvGrpSpPr>
        <p:grpSpPr>
          <a:xfrm>
            <a:off x="3353262" y="3538814"/>
            <a:ext cx="292078" cy="339253"/>
            <a:chOff x="4492800" y="2027925"/>
            <a:chExt cx="414825" cy="481825"/>
          </a:xfrm>
        </p:grpSpPr>
        <p:sp>
          <p:nvSpPr>
            <p:cNvPr id="4801" name="Google Shape;4801;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3" name="Google Shape;4803;p82"/>
          <p:cNvGrpSpPr/>
          <p:nvPr/>
        </p:nvGrpSpPr>
        <p:grpSpPr>
          <a:xfrm>
            <a:off x="3752354" y="3538805"/>
            <a:ext cx="339200" cy="339271"/>
            <a:chOff x="5049725" y="2027900"/>
            <a:chExt cx="481750" cy="481850"/>
          </a:xfrm>
        </p:grpSpPr>
        <p:sp>
          <p:nvSpPr>
            <p:cNvPr id="4804" name="Google Shape;4804;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2" name="Google Shape;4812;p82"/>
          <p:cNvGrpSpPr/>
          <p:nvPr/>
        </p:nvGrpSpPr>
        <p:grpSpPr>
          <a:xfrm>
            <a:off x="4225950" y="3538893"/>
            <a:ext cx="219890" cy="339095"/>
            <a:chOff x="5726350" y="2028150"/>
            <a:chExt cx="312300" cy="481600"/>
          </a:xfrm>
        </p:grpSpPr>
        <p:sp>
          <p:nvSpPr>
            <p:cNvPr id="4813" name="Google Shape;4813;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6" name="Google Shape;4816;p82"/>
          <p:cNvGrpSpPr/>
          <p:nvPr/>
        </p:nvGrpSpPr>
        <p:grpSpPr>
          <a:xfrm>
            <a:off x="4586141" y="3542000"/>
            <a:ext cx="332881" cy="332881"/>
            <a:chOff x="6239925" y="2032450"/>
            <a:chExt cx="472775" cy="472775"/>
          </a:xfrm>
        </p:grpSpPr>
        <p:sp>
          <p:nvSpPr>
            <p:cNvPr id="4817" name="Google Shape;4817;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9" name="Google Shape;4819;p82"/>
          <p:cNvGrpSpPr/>
          <p:nvPr/>
        </p:nvGrpSpPr>
        <p:grpSpPr>
          <a:xfrm>
            <a:off x="5035233" y="2364092"/>
            <a:ext cx="334641" cy="185425"/>
            <a:chOff x="903075" y="2730000"/>
            <a:chExt cx="475275" cy="263350"/>
          </a:xfrm>
        </p:grpSpPr>
        <p:sp>
          <p:nvSpPr>
            <p:cNvPr id="4820" name="Google Shape;4820;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3" name="Google Shape;4823;p82"/>
          <p:cNvGrpSpPr/>
          <p:nvPr/>
        </p:nvGrpSpPr>
        <p:grpSpPr>
          <a:xfrm>
            <a:off x="1239624" y="3538814"/>
            <a:ext cx="339253" cy="339253"/>
            <a:chOff x="1492675" y="2027925"/>
            <a:chExt cx="481825" cy="481825"/>
          </a:xfrm>
        </p:grpSpPr>
        <p:sp>
          <p:nvSpPr>
            <p:cNvPr id="4824" name="Google Shape;4824;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8" name="Google Shape;4828;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9" name="Google Shape;4829;p82"/>
          <p:cNvGrpSpPr/>
          <p:nvPr/>
        </p:nvGrpSpPr>
        <p:grpSpPr>
          <a:xfrm>
            <a:off x="5466000" y="2287178"/>
            <a:ext cx="339253" cy="339253"/>
            <a:chOff x="1492675" y="2620775"/>
            <a:chExt cx="481825" cy="481825"/>
          </a:xfrm>
        </p:grpSpPr>
        <p:sp>
          <p:nvSpPr>
            <p:cNvPr id="4830" name="Google Shape;4830;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2" name="Google Shape;4832;p8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3" name="Google Shape;4833;p82"/>
          <p:cNvGrpSpPr/>
          <p:nvPr/>
        </p:nvGrpSpPr>
        <p:grpSpPr>
          <a:xfrm>
            <a:off x="6289754" y="2303161"/>
            <a:ext cx="333585" cy="307287"/>
            <a:chOff x="2682350" y="2643425"/>
            <a:chExt cx="473775" cy="436425"/>
          </a:xfrm>
        </p:grpSpPr>
        <p:sp>
          <p:nvSpPr>
            <p:cNvPr id="4834" name="Google Shape;4834;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1" name="Google Shape;4841;p82"/>
          <p:cNvGrpSpPr/>
          <p:nvPr/>
        </p:nvGrpSpPr>
        <p:grpSpPr>
          <a:xfrm>
            <a:off x="6755243" y="2287178"/>
            <a:ext cx="238531" cy="339253"/>
            <a:chOff x="3342725" y="2620775"/>
            <a:chExt cx="338775" cy="481825"/>
          </a:xfrm>
        </p:grpSpPr>
        <p:sp>
          <p:nvSpPr>
            <p:cNvPr id="4842" name="Google Shape;4842;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5" name="Google Shape;4845;p82"/>
          <p:cNvGrpSpPr/>
          <p:nvPr/>
        </p:nvGrpSpPr>
        <p:grpSpPr>
          <a:xfrm>
            <a:off x="7148994" y="2287178"/>
            <a:ext cx="278296" cy="339253"/>
            <a:chOff x="3907325" y="2620775"/>
            <a:chExt cx="395250" cy="481825"/>
          </a:xfrm>
        </p:grpSpPr>
        <p:sp>
          <p:nvSpPr>
            <p:cNvPr id="4846" name="Google Shape;4846;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0" name="Google Shape;4850;p82"/>
          <p:cNvGrpSpPr/>
          <p:nvPr/>
        </p:nvGrpSpPr>
        <p:grpSpPr>
          <a:xfrm>
            <a:off x="7542181" y="2297783"/>
            <a:ext cx="339253" cy="318042"/>
            <a:chOff x="4456875" y="2635825"/>
            <a:chExt cx="481825" cy="451700"/>
          </a:xfrm>
        </p:grpSpPr>
        <p:sp>
          <p:nvSpPr>
            <p:cNvPr id="4851" name="Google Shape;4851;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7" name="Google Shape;4857;p82"/>
          <p:cNvGrpSpPr/>
          <p:nvPr/>
        </p:nvGrpSpPr>
        <p:grpSpPr>
          <a:xfrm>
            <a:off x="7967105" y="2297783"/>
            <a:ext cx="339253" cy="318042"/>
            <a:chOff x="5049725" y="2635825"/>
            <a:chExt cx="481825" cy="451700"/>
          </a:xfrm>
        </p:grpSpPr>
        <p:sp>
          <p:nvSpPr>
            <p:cNvPr id="4858" name="Google Shape;4858;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1" name="Google Shape;4861;p82"/>
          <p:cNvGrpSpPr/>
          <p:nvPr/>
        </p:nvGrpSpPr>
        <p:grpSpPr>
          <a:xfrm>
            <a:off x="2211475" y="3952243"/>
            <a:ext cx="338566" cy="338373"/>
            <a:chOff x="5643000" y="2621375"/>
            <a:chExt cx="480850" cy="480575"/>
          </a:xfrm>
        </p:grpSpPr>
        <p:sp>
          <p:nvSpPr>
            <p:cNvPr id="4862" name="Google Shape;4862;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9" name="Google Shape;4869;p82"/>
          <p:cNvGrpSpPr/>
          <p:nvPr/>
        </p:nvGrpSpPr>
        <p:grpSpPr>
          <a:xfrm>
            <a:off x="4032695" y="3951803"/>
            <a:ext cx="339359" cy="339253"/>
            <a:chOff x="6235250" y="2620775"/>
            <a:chExt cx="481975" cy="481825"/>
          </a:xfrm>
        </p:grpSpPr>
        <p:sp>
          <p:nvSpPr>
            <p:cNvPr id="4870" name="Google Shape;4870;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5" name="Google Shape;4875;p8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76" name="Google Shape;4876;p82"/>
          <p:cNvGrpSpPr/>
          <p:nvPr/>
        </p:nvGrpSpPr>
        <p:grpSpPr>
          <a:xfrm>
            <a:off x="5465078" y="2711317"/>
            <a:ext cx="341101" cy="339253"/>
            <a:chOff x="1535000" y="3223325"/>
            <a:chExt cx="484450" cy="481825"/>
          </a:xfrm>
        </p:grpSpPr>
        <p:sp>
          <p:nvSpPr>
            <p:cNvPr id="4877" name="Google Shape;4877;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0" name="Google Shape;4880;p82"/>
          <p:cNvGrpSpPr/>
          <p:nvPr/>
        </p:nvGrpSpPr>
        <p:grpSpPr>
          <a:xfrm>
            <a:off x="5872645" y="2746618"/>
            <a:ext cx="339253" cy="268649"/>
            <a:chOff x="2085525" y="3263750"/>
            <a:chExt cx="481825" cy="381550"/>
          </a:xfrm>
        </p:grpSpPr>
        <p:sp>
          <p:nvSpPr>
            <p:cNvPr id="4881" name="Google Shape;4881;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3" name="Google Shape;4883;p8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84" name="Google Shape;4884;p82"/>
          <p:cNvGrpSpPr/>
          <p:nvPr/>
        </p:nvGrpSpPr>
        <p:grpSpPr>
          <a:xfrm>
            <a:off x="6704407" y="2711308"/>
            <a:ext cx="340204" cy="339271"/>
            <a:chOff x="3270450" y="3213625"/>
            <a:chExt cx="483175" cy="481850"/>
          </a:xfrm>
        </p:grpSpPr>
        <p:sp>
          <p:nvSpPr>
            <p:cNvPr id="4885" name="Google Shape;4885;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7" name="Google Shape;4887;p82"/>
          <p:cNvGrpSpPr/>
          <p:nvPr/>
        </p:nvGrpSpPr>
        <p:grpSpPr>
          <a:xfrm>
            <a:off x="7203676" y="2711317"/>
            <a:ext cx="168931" cy="339253"/>
            <a:chOff x="3984950" y="3213600"/>
            <a:chExt cx="239925" cy="481825"/>
          </a:xfrm>
        </p:grpSpPr>
        <p:sp>
          <p:nvSpPr>
            <p:cNvPr id="4888" name="Google Shape;4888;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90" name="Google Shape;4890;p8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1" name="Google Shape;4891;p8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92" name="Google Shape;4892;p82"/>
          <p:cNvGrpSpPr/>
          <p:nvPr/>
        </p:nvGrpSpPr>
        <p:grpSpPr>
          <a:xfrm>
            <a:off x="1736111" y="3981487"/>
            <a:ext cx="355218" cy="279880"/>
            <a:chOff x="5629975" y="3255775"/>
            <a:chExt cx="504500" cy="397500"/>
          </a:xfrm>
        </p:grpSpPr>
        <p:sp>
          <p:nvSpPr>
            <p:cNvPr id="4893" name="Google Shape;4893;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8" name="Google Shape;4898;p82"/>
          <p:cNvGrpSpPr/>
          <p:nvPr/>
        </p:nvGrpSpPr>
        <p:grpSpPr>
          <a:xfrm>
            <a:off x="3572294" y="3981593"/>
            <a:ext cx="340256" cy="279669"/>
            <a:chOff x="6234950" y="3255925"/>
            <a:chExt cx="483250" cy="397200"/>
          </a:xfrm>
        </p:grpSpPr>
        <p:sp>
          <p:nvSpPr>
            <p:cNvPr id="4899" name="Google Shape;4899;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5" name="Google Shape;4905;p82"/>
          <p:cNvGrpSpPr/>
          <p:nvPr/>
        </p:nvGrpSpPr>
        <p:grpSpPr>
          <a:xfrm>
            <a:off x="5043532" y="3125970"/>
            <a:ext cx="318042" cy="339253"/>
            <a:chOff x="914900" y="3806450"/>
            <a:chExt cx="451700" cy="481825"/>
          </a:xfrm>
        </p:grpSpPr>
        <p:sp>
          <p:nvSpPr>
            <p:cNvPr id="4906" name="Google Shape;4906;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1" name="Google Shape;4911;p82"/>
          <p:cNvGrpSpPr/>
          <p:nvPr/>
        </p:nvGrpSpPr>
        <p:grpSpPr>
          <a:xfrm>
            <a:off x="5462454" y="3125785"/>
            <a:ext cx="346347" cy="339623"/>
            <a:chOff x="1490050" y="3805975"/>
            <a:chExt cx="491900" cy="482350"/>
          </a:xfrm>
        </p:grpSpPr>
        <p:sp>
          <p:nvSpPr>
            <p:cNvPr id="4912" name="Google Shape;4912;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6" name="Google Shape;4916;p82"/>
          <p:cNvGrpSpPr/>
          <p:nvPr/>
        </p:nvGrpSpPr>
        <p:grpSpPr>
          <a:xfrm>
            <a:off x="5886322" y="3125970"/>
            <a:ext cx="311899" cy="339253"/>
            <a:chOff x="2104275" y="3806450"/>
            <a:chExt cx="442975" cy="481825"/>
          </a:xfrm>
        </p:grpSpPr>
        <p:sp>
          <p:nvSpPr>
            <p:cNvPr id="4917" name="Google Shape;4917;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9" name="Google Shape;4919;p82"/>
          <p:cNvGrpSpPr/>
          <p:nvPr/>
        </p:nvGrpSpPr>
        <p:grpSpPr>
          <a:xfrm>
            <a:off x="6309839" y="3125970"/>
            <a:ext cx="293416" cy="339253"/>
            <a:chOff x="2710875" y="3806450"/>
            <a:chExt cx="416725" cy="481825"/>
          </a:xfrm>
        </p:grpSpPr>
        <p:sp>
          <p:nvSpPr>
            <p:cNvPr id="4920" name="Google Shape;4920;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2" name="Google Shape;4922;p82"/>
          <p:cNvGrpSpPr/>
          <p:nvPr/>
        </p:nvGrpSpPr>
        <p:grpSpPr>
          <a:xfrm>
            <a:off x="6704883" y="3166412"/>
            <a:ext cx="339253" cy="258369"/>
            <a:chOff x="3271200" y="3863875"/>
            <a:chExt cx="481825" cy="366950"/>
          </a:xfrm>
        </p:grpSpPr>
        <p:sp>
          <p:nvSpPr>
            <p:cNvPr id="4923" name="Google Shape;4923;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5" name="Google Shape;4925;p82"/>
          <p:cNvGrpSpPr/>
          <p:nvPr/>
        </p:nvGrpSpPr>
        <p:grpSpPr>
          <a:xfrm>
            <a:off x="7140377" y="3126199"/>
            <a:ext cx="295528" cy="338795"/>
            <a:chOff x="3895050" y="3806775"/>
            <a:chExt cx="419725" cy="481175"/>
          </a:xfrm>
        </p:grpSpPr>
        <p:sp>
          <p:nvSpPr>
            <p:cNvPr id="4926" name="Google Shape;4926;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8" name="Google Shape;4928;p82"/>
          <p:cNvGrpSpPr/>
          <p:nvPr/>
        </p:nvGrpSpPr>
        <p:grpSpPr>
          <a:xfrm>
            <a:off x="7543659" y="3125979"/>
            <a:ext cx="336296" cy="339235"/>
            <a:chOff x="4464775" y="3806475"/>
            <a:chExt cx="477625" cy="481800"/>
          </a:xfrm>
        </p:grpSpPr>
        <p:sp>
          <p:nvSpPr>
            <p:cNvPr id="4929" name="Google Shape;4929;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5" name="Google Shape;4935;p82"/>
          <p:cNvGrpSpPr/>
          <p:nvPr/>
        </p:nvGrpSpPr>
        <p:grpSpPr>
          <a:xfrm>
            <a:off x="7967105" y="3125970"/>
            <a:ext cx="339253" cy="339253"/>
            <a:chOff x="5049725" y="3806450"/>
            <a:chExt cx="481825" cy="481825"/>
          </a:xfrm>
        </p:grpSpPr>
        <p:sp>
          <p:nvSpPr>
            <p:cNvPr id="4936" name="Google Shape;4936;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9" name="Google Shape;4939;p82"/>
          <p:cNvGrpSpPr/>
          <p:nvPr/>
        </p:nvGrpSpPr>
        <p:grpSpPr>
          <a:xfrm>
            <a:off x="1276714" y="3951798"/>
            <a:ext cx="339253" cy="339253"/>
            <a:chOff x="5651375" y="3806450"/>
            <a:chExt cx="481825" cy="481825"/>
          </a:xfrm>
        </p:grpSpPr>
        <p:sp>
          <p:nvSpPr>
            <p:cNvPr id="4940" name="Google Shape;4940;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4" name="Google Shape;4944;p82"/>
          <p:cNvGrpSpPr/>
          <p:nvPr/>
        </p:nvGrpSpPr>
        <p:grpSpPr>
          <a:xfrm>
            <a:off x="3153646" y="3953787"/>
            <a:ext cx="298503" cy="335275"/>
            <a:chOff x="6264300" y="3809300"/>
            <a:chExt cx="423950" cy="476175"/>
          </a:xfrm>
        </p:grpSpPr>
        <p:sp>
          <p:nvSpPr>
            <p:cNvPr id="4945" name="Google Shape;4945;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8" name="Google Shape;4948;p82"/>
          <p:cNvGrpSpPr/>
          <p:nvPr/>
        </p:nvGrpSpPr>
        <p:grpSpPr>
          <a:xfrm>
            <a:off x="5032267" y="3538881"/>
            <a:ext cx="340573" cy="339271"/>
            <a:chOff x="898875" y="4399275"/>
            <a:chExt cx="483700" cy="481850"/>
          </a:xfrm>
        </p:grpSpPr>
        <p:sp>
          <p:nvSpPr>
            <p:cNvPr id="4949" name="Google Shape;4949;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8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7" name="Google Shape;4957;p82"/>
          <p:cNvGrpSpPr/>
          <p:nvPr/>
        </p:nvGrpSpPr>
        <p:grpSpPr>
          <a:xfrm>
            <a:off x="5466000" y="3554133"/>
            <a:ext cx="339253" cy="308765"/>
            <a:chOff x="1492675" y="4420975"/>
            <a:chExt cx="481825" cy="438525"/>
          </a:xfrm>
        </p:grpSpPr>
        <p:sp>
          <p:nvSpPr>
            <p:cNvPr id="4958" name="Google Shape;4958;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3" name="Google Shape;4963;p82"/>
          <p:cNvGrpSpPr/>
          <p:nvPr/>
        </p:nvGrpSpPr>
        <p:grpSpPr>
          <a:xfrm>
            <a:off x="5870982" y="3539558"/>
            <a:ext cx="342580" cy="337915"/>
            <a:chOff x="2084100" y="4400250"/>
            <a:chExt cx="486550" cy="479925"/>
          </a:xfrm>
        </p:grpSpPr>
        <p:sp>
          <p:nvSpPr>
            <p:cNvPr id="4964" name="Google Shape;4964;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0" name="Google Shape;4970;p82"/>
          <p:cNvGrpSpPr/>
          <p:nvPr/>
        </p:nvGrpSpPr>
        <p:grpSpPr>
          <a:xfrm>
            <a:off x="6307462" y="3538907"/>
            <a:ext cx="298169" cy="339218"/>
            <a:chOff x="2707950" y="4399325"/>
            <a:chExt cx="423475" cy="481775"/>
          </a:xfrm>
        </p:grpSpPr>
        <p:sp>
          <p:nvSpPr>
            <p:cNvPr id="4971" name="Google Shape;4971;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3" name="Google Shape;4983;p82"/>
          <p:cNvGrpSpPr/>
          <p:nvPr/>
        </p:nvGrpSpPr>
        <p:grpSpPr>
          <a:xfrm>
            <a:off x="6736981" y="3538881"/>
            <a:ext cx="275057" cy="339271"/>
            <a:chOff x="3330525" y="4399275"/>
            <a:chExt cx="390650" cy="481850"/>
          </a:xfrm>
        </p:grpSpPr>
        <p:sp>
          <p:nvSpPr>
            <p:cNvPr id="4984" name="Google Shape;4984;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1" name="Google Shape;4991;p82"/>
          <p:cNvGrpSpPr/>
          <p:nvPr/>
        </p:nvGrpSpPr>
        <p:grpSpPr>
          <a:xfrm>
            <a:off x="7161510" y="3538890"/>
            <a:ext cx="253265" cy="339253"/>
            <a:chOff x="3938800" y="4399275"/>
            <a:chExt cx="359700" cy="481825"/>
          </a:xfrm>
        </p:grpSpPr>
        <p:sp>
          <p:nvSpPr>
            <p:cNvPr id="4992" name="Google Shape;4992;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7" name="Google Shape;4997;p82"/>
          <p:cNvGrpSpPr/>
          <p:nvPr/>
        </p:nvGrpSpPr>
        <p:grpSpPr>
          <a:xfrm>
            <a:off x="7632288" y="3538890"/>
            <a:ext cx="159039" cy="339253"/>
            <a:chOff x="4584850" y="4399275"/>
            <a:chExt cx="225875" cy="481825"/>
          </a:xfrm>
        </p:grpSpPr>
        <p:sp>
          <p:nvSpPr>
            <p:cNvPr id="4998" name="Google Shape;4998;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00" name="Google Shape;5000;p8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01" name="Google Shape;5001;p82"/>
          <p:cNvGrpSpPr/>
          <p:nvPr/>
        </p:nvGrpSpPr>
        <p:grpSpPr>
          <a:xfrm>
            <a:off x="817316" y="3951795"/>
            <a:ext cx="339253" cy="339253"/>
            <a:chOff x="5642550" y="4399275"/>
            <a:chExt cx="481825" cy="481825"/>
          </a:xfrm>
        </p:grpSpPr>
        <p:sp>
          <p:nvSpPr>
            <p:cNvPr id="5002" name="Google Shape;5002;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4" name="Google Shape;5004;p82"/>
          <p:cNvGrpSpPr/>
          <p:nvPr/>
        </p:nvGrpSpPr>
        <p:grpSpPr>
          <a:xfrm>
            <a:off x="2670186" y="3963703"/>
            <a:ext cx="363316" cy="315437"/>
            <a:chOff x="6218300" y="4416175"/>
            <a:chExt cx="516000" cy="448000"/>
          </a:xfrm>
        </p:grpSpPr>
        <p:sp>
          <p:nvSpPr>
            <p:cNvPr id="5005" name="Google Shape;5005;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8" name="Google Shape;5008;p82"/>
          <p:cNvGrpSpPr/>
          <p:nvPr/>
        </p:nvGrpSpPr>
        <p:grpSpPr>
          <a:xfrm>
            <a:off x="5870391" y="3951792"/>
            <a:ext cx="339253" cy="339253"/>
            <a:chOff x="899850" y="4992125"/>
            <a:chExt cx="481825" cy="481825"/>
          </a:xfrm>
        </p:grpSpPr>
        <p:sp>
          <p:nvSpPr>
            <p:cNvPr id="5009" name="Google Shape;5009;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2" name="Google Shape;5012;p82"/>
          <p:cNvGrpSpPr/>
          <p:nvPr/>
        </p:nvGrpSpPr>
        <p:grpSpPr>
          <a:xfrm>
            <a:off x="5410993" y="3951792"/>
            <a:ext cx="339253" cy="339253"/>
            <a:chOff x="1492675" y="4992125"/>
            <a:chExt cx="481825" cy="481825"/>
          </a:xfrm>
        </p:grpSpPr>
        <p:sp>
          <p:nvSpPr>
            <p:cNvPr id="5013" name="Google Shape;5013;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5" name="Google Shape;5015;p82"/>
          <p:cNvGrpSpPr/>
          <p:nvPr/>
        </p:nvGrpSpPr>
        <p:grpSpPr>
          <a:xfrm>
            <a:off x="4951595" y="3951792"/>
            <a:ext cx="339253" cy="339253"/>
            <a:chOff x="2085525" y="4992125"/>
            <a:chExt cx="481825" cy="481825"/>
          </a:xfrm>
        </p:grpSpPr>
        <p:sp>
          <p:nvSpPr>
            <p:cNvPr id="5016" name="Google Shape;5016;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8" name="Google Shape;5018;p82"/>
          <p:cNvGrpSpPr/>
          <p:nvPr/>
        </p:nvGrpSpPr>
        <p:grpSpPr>
          <a:xfrm>
            <a:off x="6789344" y="3951792"/>
            <a:ext cx="339253" cy="339253"/>
            <a:chOff x="2678350" y="4992125"/>
            <a:chExt cx="481825" cy="481825"/>
          </a:xfrm>
        </p:grpSpPr>
        <p:sp>
          <p:nvSpPr>
            <p:cNvPr id="5019" name="Google Shape;5019;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2" name="Google Shape;5022;p82"/>
          <p:cNvGrpSpPr/>
          <p:nvPr/>
        </p:nvGrpSpPr>
        <p:grpSpPr>
          <a:xfrm>
            <a:off x="4492198" y="3951792"/>
            <a:ext cx="339253" cy="339253"/>
            <a:chOff x="3271200" y="4992125"/>
            <a:chExt cx="481825" cy="481825"/>
          </a:xfrm>
        </p:grpSpPr>
        <p:sp>
          <p:nvSpPr>
            <p:cNvPr id="5023" name="Google Shape;5023;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6" name="Google Shape;5026;p82"/>
          <p:cNvGrpSpPr/>
          <p:nvPr/>
        </p:nvGrpSpPr>
        <p:grpSpPr>
          <a:xfrm>
            <a:off x="6329788" y="3952813"/>
            <a:ext cx="339411" cy="337211"/>
            <a:chOff x="5049575" y="4993600"/>
            <a:chExt cx="482050" cy="478925"/>
          </a:xfrm>
        </p:grpSpPr>
        <p:sp>
          <p:nvSpPr>
            <p:cNvPr id="5027" name="Google Shape;5027;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1" name="Google Shape;5031;p8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2" name="Google Shape;5032;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033" name="Google Shape;5033;p82"/>
          <p:cNvGrpSpPr/>
          <p:nvPr/>
        </p:nvGrpSpPr>
        <p:grpSpPr>
          <a:xfrm>
            <a:off x="7248742" y="3975375"/>
            <a:ext cx="195300" cy="343772"/>
            <a:chOff x="3999225" y="4364775"/>
            <a:chExt cx="195300" cy="343772"/>
          </a:xfrm>
        </p:grpSpPr>
        <p:grpSp>
          <p:nvGrpSpPr>
            <p:cNvPr id="5034" name="Google Shape;5034;p82"/>
            <p:cNvGrpSpPr/>
            <p:nvPr/>
          </p:nvGrpSpPr>
          <p:grpSpPr>
            <a:xfrm>
              <a:off x="4048568" y="4562577"/>
              <a:ext cx="97317" cy="145970"/>
              <a:chOff x="1529575" y="2222650"/>
              <a:chExt cx="203125" cy="304675"/>
            </a:xfrm>
          </p:grpSpPr>
          <p:sp>
            <p:nvSpPr>
              <p:cNvPr id="5035" name="Google Shape;5035;p8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82"/>
            <p:cNvGrpSpPr/>
            <p:nvPr/>
          </p:nvGrpSpPr>
          <p:grpSpPr>
            <a:xfrm>
              <a:off x="3999225" y="4364775"/>
              <a:ext cx="195300" cy="195300"/>
              <a:chOff x="3999225" y="4364775"/>
              <a:chExt cx="195300" cy="195300"/>
            </a:xfrm>
          </p:grpSpPr>
          <p:sp>
            <p:nvSpPr>
              <p:cNvPr id="5038" name="Google Shape;5038;p8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0" name="Google Shape;5040;p82"/>
          <p:cNvGrpSpPr/>
          <p:nvPr/>
        </p:nvGrpSpPr>
        <p:grpSpPr>
          <a:xfrm>
            <a:off x="7564186" y="3991627"/>
            <a:ext cx="277088" cy="259611"/>
            <a:chOff x="4335888" y="4398114"/>
            <a:chExt cx="277088" cy="259611"/>
          </a:xfrm>
        </p:grpSpPr>
        <p:grpSp>
          <p:nvGrpSpPr>
            <p:cNvPr id="5041" name="Google Shape;5041;p82"/>
            <p:cNvGrpSpPr/>
            <p:nvPr/>
          </p:nvGrpSpPr>
          <p:grpSpPr>
            <a:xfrm>
              <a:off x="4335888" y="4462425"/>
              <a:ext cx="195300" cy="195300"/>
              <a:chOff x="4335888" y="4462425"/>
              <a:chExt cx="195300" cy="195300"/>
            </a:xfrm>
          </p:grpSpPr>
          <p:sp>
            <p:nvSpPr>
              <p:cNvPr id="5042" name="Google Shape;5042;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82"/>
            <p:cNvGrpSpPr/>
            <p:nvPr/>
          </p:nvGrpSpPr>
          <p:grpSpPr>
            <a:xfrm>
              <a:off x="4509813" y="4398114"/>
              <a:ext cx="103162" cy="103198"/>
              <a:chOff x="2277975" y="2021700"/>
              <a:chExt cx="215325" cy="215400"/>
            </a:xfrm>
          </p:grpSpPr>
          <p:sp>
            <p:nvSpPr>
              <p:cNvPr id="5045" name="Google Shape;5045;p8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7" name="Google Shape;5047;p82"/>
          <p:cNvGrpSpPr/>
          <p:nvPr/>
        </p:nvGrpSpPr>
        <p:grpSpPr>
          <a:xfrm>
            <a:off x="7961419" y="4049613"/>
            <a:ext cx="392275" cy="195300"/>
            <a:chOff x="4752588" y="4440200"/>
            <a:chExt cx="392275" cy="195300"/>
          </a:xfrm>
        </p:grpSpPr>
        <p:grpSp>
          <p:nvGrpSpPr>
            <p:cNvPr id="5048" name="Google Shape;5048;p82"/>
            <p:cNvGrpSpPr/>
            <p:nvPr/>
          </p:nvGrpSpPr>
          <p:grpSpPr>
            <a:xfrm>
              <a:off x="4950384" y="4469728"/>
              <a:ext cx="194479" cy="136244"/>
              <a:chOff x="3163375" y="2175125"/>
              <a:chExt cx="405925" cy="284375"/>
            </a:xfrm>
          </p:grpSpPr>
          <p:sp>
            <p:nvSpPr>
              <p:cNvPr id="5049" name="Google Shape;5049;p8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82"/>
            <p:cNvGrpSpPr/>
            <p:nvPr/>
          </p:nvGrpSpPr>
          <p:grpSpPr>
            <a:xfrm>
              <a:off x="4752588" y="4440200"/>
              <a:ext cx="195300" cy="195300"/>
              <a:chOff x="4335888" y="4462425"/>
              <a:chExt cx="195300" cy="195300"/>
            </a:xfrm>
          </p:grpSpPr>
          <p:sp>
            <p:nvSpPr>
              <p:cNvPr id="5053" name="Google Shape;5053;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58" name="Shape 5058"/>
        <p:cNvGrpSpPr/>
        <p:nvPr/>
      </p:nvGrpSpPr>
      <p:grpSpPr>
        <a:xfrm>
          <a:off x="0" y="0"/>
          <a:ext cx="0" cy="0"/>
          <a:chOff x="0" y="0"/>
          <a:chExt cx="0" cy="0"/>
        </a:xfrm>
      </p:grpSpPr>
      <p:grpSp>
        <p:nvGrpSpPr>
          <p:cNvPr id="5059" name="Google Shape;5059;p83"/>
          <p:cNvGrpSpPr/>
          <p:nvPr/>
        </p:nvGrpSpPr>
        <p:grpSpPr>
          <a:xfrm>
            <a:off x="856199" y="1311179"/>
            <a:ext cx="322099" cy="370529"/>
            <a:chOff x="-42971725" y="3217825"/>
            <a:chExt cx="275675" cy="317125"/>
          </a:xfrm>
        </p:grpSpPr>
        <p:sp>
          <p:nvSpPr>
            <p:cNvPr id="5060" name="Google Shape;5060;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83"/>
          <p:cNvGrpSpPr/>
          <p:nvPr/>
        </p:nvGrpSpPr>
        <p:grpSpPr>
          <a:xfrm>
            <a:off x="828113" y="1779835"/>
            <a:ext cx="378270" cy="337551"/>
            <a:chOff x="-42996150" y="3612600"/>
            <a:chExt cx="323750" cy="288900"/>
          </a:xfrm>
        </p:grpSpPr>
        <p:sp>
          <p:nvSpPr>
            <p:cNvPr id="5064" name="Google Shape;5064;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83"/>
          <p:cNvGrpSpPr/>
          <p:nvPr/>
        </p:nvGrpSpPr>
        <p:grpSpPr>
          <a:xfrm>
            <a:off x="830874" y="2189205"/>
            <a:ext cx="372749" cy="370909"/>
            <a:chOff x="-42994575" y="3950300"/>
            <a:chExt cx="319025" cy="317450"/>
          </a:xfrm>
        </p:grpSpPr>
        <p:sp>
          <p:nvSpPr>
            <p:cNvPr id="5068" name="Google Shape;5068;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83"/>
          <p:cNvGrpSpPr/>
          <p:nvPr/>
        </p:nvGrpSpPr>
        <p:grpSpPr>
          <a:xfrm>
            <a:off x="2984269" y="1336037"/>
            <a:ext cx="371785" cy="370879"/>
            <a:chOff x="-41111350" y="3239100"/>
            <a:chExt cx="318200" cy="317425"/>
          </a:xfrm>
        </p:grpSpPr>
        <p:sp>
          <p:nvSpPr>
            <p:cNvPr id="5072" name="Google Shape;5072;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83"/>
          <p:cNvGrpSpPr/>
          <p:nvPr/>
        </p:nvGrpSpPr>
        <p:grpSpPr>
          <a:xfrm>
            <a:off x="2980588" y="1771568"/>
            <a:ext cx="379146" cy="370967"/>
            <a:chOff x="-41117650" y="3605525"/>
            <a:chExt cx="324500" cy="317500"/>
          </a:xfrm>
        </p:grpSpPr>
        <p:sp>
          <p:nvSpPr>
            <p:cNvPr id="5077" name="Google Shape;5077;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0" name="Google Shape;5080;p8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1" name="Google Shape;5081;p83"/>
          <p:cNvGrpSpPr/>
          <p:nvPr/>
        </p:nvGrpSpPr>
        <p:grpSpPr>
          <a:xfrm>
            <a:off x="1806843" y="2663092"/>
            <a:ext cx="216271" cy="371814"/>
            <a:chOff x="-39205300" y="3220175"/>
            <a:chExt cx="185100" cy="318225"/>
          </a:xfrm>
        </p:grpSpPr>
        <p:sp>
          <p:nvSpPr>
            <p:cNvPr id="5082" name="Google Shape;5082;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83"/>
          <p:cNvGrpSpPr/>
          <p:nvPr/>
        </p:nvGrpSpPr>
        <p:grpSpPr>
          <a:xfrm>
            <a:off x="1772370" y="3123163"/>
            <a:ext cx="300016" cy="369273"/>
            <a:chOff x="-39248625" y="3588600"/>
            <a:chExt cx="256775" cy="316050"/>
          </a:xfrm>
        </p:grpSpPr>
        <p:sp>
          <p:nvSpPr>
            <p:cNvPr id="5085" name="Google Shape;5085;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7" name="Google Shape;5087;p8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9" name="Google Shape;5089;p83"/>
          <p:cNvGrpSpPr/>
          <p:nvPr/>
        </p:nvGrpSpPr>
        <p:grpSpPr>
          <a:xfrm>
            <a:off x="1223084" y="1311179"/>
            <a:ext cx="429504" cy="370879"/>
            <a:chOff x="-42651700" y="3217825"/>
            <a:chExt cx="367600" cy="317425"/>
          </a:xfrm>
        </p:grpSpPr>
        <p:sp>
          <p:nvSpPr>
            <p:cNvPr id="5090" name="Google Shape;5090;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83"/>
          <p:cNvGrpSpPr/>
          <p:nvPr/>
        </p:nvGrpSpPr>
        <p:grpSpPr>
          <a:xfrm>
            <a:off x="1258516" y="1750829"/>
            <a:ext cx="358640" cy="363226"/>
            <a:chOff x="-42617300" y="3587775"/>
            <a:chExt cx="306950" cy="310875"/>
          </a:xfrm>
        </p:grpSpPr>
        <p:sp>
          <p:nvSpPr>
            <p:cNvPr id="5095" name="Google Shape;5095;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7" name="Google Shape;5097;p8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8" name="Google Shape;5098;p83"/>
          <p:cNvGrpSpPr/>
          <p:nvPr/>
        </p:nvGrpSpPr>
        <p:grpSpPr>
          <a:xfrm>
            <a:off x="3430343" y="1335569"/>
            <a:ext cx="376926" cy="370324"/>
            <a:chOff x="-40748275" y="3238700"/>
            <a:chExt cx="322600" cy="316950"/>
          </a:xfrm>
        </p:grpSpPr>
        <p:sp>
          <p:nvSpPr>
            <p:cNvPr id="5099" name="Google Shape;5099;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83"/>
          <p:cNvGrpSpPr/>
          <p:nvPr/>
        </p:nvGrpSpPr>
        <p:grpSpPr>
          <a:xfrm>
            <a:off x="3432899" y="1803553"/>
            <a:ext cx="371814" cy="338690"/>
            <a:chOff x="-40745125" y="3632900"/>
            <a:chExt cx="318225" cy="289875"/>
          </a:xfrm>
        </p:grpSpPr>
        <p:sp>
          <p:nvSpPr>
            <p:cNvPr id="5106" name="Google Shape;5106;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83"/>
          <p:cNvGrpSpPr/>
          <p:nvPr/>
        </p:nvGrpSpPr>
        <p:grpSpPr>
          <a:xfrm>
            <a:off x="3437047" y="2214764"/>
            <a:ext cx="363518" cy="370178"/>
            <a:chOff x="-40742750" y="3972175"/>
            <a:chExt cx="311125" cy="316825"/>
          </a:xfrm>
        </p:grpSpPr>
        <p:sp>
          <p:nvSpPr>
            <p:cNvPr id="5114" name="Google Shape;5114;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83"/>
          <p:cNvGrpSpPr/>
          <p:nvPr/>
        </p:nvGrpSpPr>
        <p:grpSpPr>
          <a:xfrm>
            <a:off x="2219708" y="2664932"/>
            <a:ext cx="266892" cy="369974"/>
            <a:chOff x="-38860325" y="3221750"/>
            <a:chExt cx="228425" cy="316650"/>
          </a:xfrm>
        </p:grpSpPr>
        <p:sp>
          <p:nvSpPr>
            <p:cNvPr id="5117" name="Google Shape;5117;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83"/>
          <p:cNvGrpSpPr/>
          <p:nvPr/>
        </p:nvGrpSpPr>
        <p:grpSpPr>
          <a:xfrm>
            <a:off x="2170515" y="3126989"/>
            <a:ext cx="380081" cy="367111"/>
            <a:chOff x="-38905225" y="3591875"/>
            <a:chExt cx="325300" cy="314200"/>
          </a:xfrm>
        </p:grpSpPr>
        <p:sp>
          <p:nvSpPr>
            <p:cNvPr id="5122" name="Google Shape;5122;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5" name="Google Shape;5125;p8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83"/>
          <p:cNvGrpSpPr/>
          <p:nvPr/>
        </p:nvGrpSpPr>
        <p:grpSpPr>
          <a:xfrm>
            <a:off x="3977265" y="3112069"/>
            <a:ext cx="290815" cy="369740"/>
            <a:chOff x="-37370925" y="3579105"/>
            <a:chExt cx="248900" cy="316450"/>
          </a:xfrm>
        </p:grpSpPr>
        <p:sp>
          <p:nvSpPr>
            <p:cNvPr id="5127" name="Google Shape;5127;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9" name="Google Shape;5129;p8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1" name="Google Shape;5131;p83"/>
          <p:cNvGrpSpPr/>
          <p:nvPr/>
        </p:nvGrpSpPr>
        <p:grpSpPr>
          <a:xfrm>
            <a:off x="1670640" y="2190140"/>
            <a:ext cx="371814" cy="369974"/>
            <a:chOff x="-42259725" y="3951100"/>
            <a:chExt cx="318225" cy="316650"/>
          </a:xfrm>
        </p:grpSpPr>
        <p:sp>
          <p:nvSpPr>
            <p:cNvPr id="5132" name="Google Shape;5132;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83"/>
          <p:cNvGrpSpPr/>
          <p:nvPr/>
        </p:nvGrpSpPr>
        <p:grpSpPr>
          <a:xfrm>
            <a:off x="3869002" y="1369161"/>
            <a:ext cx="370879" cy="337755"/>
            <a:chOff x="-40378075" y="3267450"/>
            <a:chExt cx="317425" cy="289075"/>
          </a:xfrm>
        </p:grpSpPr>
        <p:sp>
          <p:nvSpPr>
            <p:cNvPr id="5135" name="Google Shape;5135;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83"/>
          <p:cNvGrpSpPr/>
          <p:nvPr/>
        </p:nvGrpSpPr>
        <p:grpSpPr>
          <a:xfrm>
            <a:off x="3872668" y="1770429"/>
            <a:ext cx="363548" cy="369974"/>
            <a:chOff x="-40372575" y="3604550"/>
            <a:chExt cx="311150" cy="316650"/>
          </a:xfrm>
        </p:grpSpPr>
        <p:sp>
          <p:nvSpPr>
            <p:cNvPr id="5140" name="Google Shape;5140;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3" name="Google Shape;5143;p8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4" name="Google Shape;5144;p83"/>
          <p:cNvGrpSpPr/>
          <p:nvPr/>
        </p:nvGrpSpPr>
        <p:grpSpPr>
          <a:xfrm>
            <a:off x="2596617" y="2663092"/>
            <a:ext cx="399038" cy="372165"/>
            <a:chOff x="-38542250" y="3220175"/>
            <a:chExt cx="341525" cy="318525"/>
          </a:xfrm>
        </p:grpSpPr>
        <p:sp>
          <p:nvSpPr>
            <p:cNvPr id="5145" name="Google Shape;5145;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83"/>
          <p:cNvGrpSpPr/>
          <p:nvPr/>
        </p:nvGrpSpPr>
        <p:grpSpPr>
          <a:xfrm>
            <a:off x="2618549" y="3122462"/>
            <a:ext cx="369974" cy="369068"/>
            <a:chOff x="-38537400" y="3588000"/>
            <a:chExt cx="316650" cy="315875"/>
          </a:xfrm>
        </p:grpSpPr>
        <p:sp>
          <p:nvSpPr>
            <p:cNvPr id="5149" name="Google Shape;5149;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83"/>
          <p:cNvGrpSpPr/>
          <p:nvPr/>
        </p:nvGrpSpPr>
        <p:grpSpPr>
          <a:xfrm>
            <a:off x="2617629" y="3579991"/>
            <a:ext cx="371814" cy="369974"/>
            <a:chOff x="-38538975" y="3954250"/>
            <a:chExt cx="318225" cy="316650"/>
          </a:xfrm>
        </p:grpSpPr>
        <p:sp>
          <p:nvSpPr>
            <p:cNvPr id="5154" name="Google Shape;5154;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83"/>
          <p:cNvGrpSpPr/>
          <p:nvPr/>
        </p:nvGrpSpPr>
        <p:grpSpPr>
          <a:xfrm>
            <a:off x="3934941" y="3574918"/>
            <a:ext cx="375465" cy="371814"/>
            <a:chOff x="-37385100" y="3949908"/>
            <a:chExt cx="321350" cy="318225"/>
          </a:xfrm>
        </p:grpSpPr>
        <p:sp>
          <p:nvSpPr>
            <p:cNvPr id="5157" name="Google Shape;5157;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83"/>
          <p:cNvGrpSpPr/>
          <p:nvPr/>
        </p:nvGrpSpPr>
        <p:grpSpPr>
          <a:xfrm>
            <a:off x="2110600" y="1310478"/>
            <a:ext cx="370909" cy="370675"/>
            <a:chOff x="-41895050" y="3217225"/>
            <a:chExt cx="317450" cy="317250"/>
          </a:xfrm>
        </p:grpSpPr>
        <p:sp>
          <p:nvSpPr>
            <p:cNvPr id="5160" name="Google Shape;5160;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83"/>
          <p:cNvGrpSpPr/>
          <p:nvPr/>
        </p:nvGrpSpPr>
        <p:grpSpPr>
          <a:xfrm>
            <a:off x="2110148" y="1747412"/>
            <a:ext cx="371814" cy="369974"/>
            <a:chOff x="-41893475" y="3584850"/>
            <a:chExt cx="318225" cy="316650"/>
          </a:xfrm>
        </p:grpSpPr>
        <p:sp>
          <p:nvSpPr>
            <p:cNvPr id="5166" name="Google Shape;5166;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0" name="Google Shape;5170;p8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2" name="Google Shape;5172;p83"/>
          <p:cNvGrpSpPr/>
          <p:nvPr/>
        </p:nvGrpSpPr>
        <p:grpSpPr>
          <a:xfrm>
            <a:off x="880176" y="3142704"/>
            <a:ext cx="337522" cy="370909"/>
            <a:chOff x="-39998250" y="3605325"/>
            <a:chExt cx="288875" cy="317450"/>
          </a:xfrm>
        </p:grpSpPr>
        <p:sp>
          <p:nvSpPr>
            <p:cNvPr id="5173" name="Google Shape;5173;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83"/>
          <p:cNvGrpSpPr/>
          <p:nvPr/>
        </p:nvGrpSpPr>
        <p:grpSpPr>
          <a:xfrm>
            <a:off x="863950" y="3601168"/>
            <a:ext cx="369974" cy="369945"/>
            <a:chOff x="-40011050" y="3972375"/>
            <a:chExt cx="316650" cy="316625"/>
          </a:xfrm>
        </p:grpSpPr>
        <p:sp>
          <p:nvSpPr>
            <p:cNvPr id="5176" name="Google Shape;5176;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83"/>
          <p:cNvGrpSpPr/>
          <p:nvPr/>
        </p:nvGrpSpPr>
        <p:grpSpPr>
          <a:xfrm>
            <a:off x="3095881" y="2665867"/>
            <a:ext cx="266921" cy="369039"/>
            <a:chOff x="-38129425" y="3222550"/>
            <a:chExt cx="228450" cy="315850"/>
          </a:xfrm>
        </p:grpSpPr>
        <p:sp>
          <p:nvSpPr>
            <p:cNvPr id="5179" name="Google Shape;5179;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83"/>
          <p:cNvGrpSpPr/>
          <p:nvPr/>
        </p:nvGrpSpPr>
        <p:grpSpPr>
          <a:xfrm>
            <a:off x="3050850" y="3122462"/>
            <a:ext cx="371785" cy="369974"/>
            <a:chOff x="-38172725" y="3588000"/>
            <a:chExt cx="318200" cy="316650"/>
          </a:xfrm>
        </p:grpSpPr>
        <p:sp>
          <p:nvSpPr>
            <p:cNvPr id="5182" name="Google Shape;5182;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83"/>
          <p:cNvGrpSpPr/>
          <p:nvPr/>
        </p:nvGrpSpPr>
        <p:grpSpPr>
          <a:xfrm>
            <a:off x="3126752" y="3580897"/>
            <a:ext cx="219981" cy="369974"/>
            <a:chOff x="-38109725" y="3955025"/>
            <a:chExt cx="188275" cy="316650"/>
          </a:xfrm>
        </p:grpSpPr>
        <p:sp>
          <p:nvSpPr>
            <p:cNvPr id="5191" name="Google Shape;5191;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3" name="Google Shape;5193;p8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4" name="Google Shape;5194;p83"/>
          <p:cNvGrpSpPr/>
          <p:nvPr/>
        </p:nvGrpSpPr>
        <p:grpSpPr>
          <a:xfrm>
            <a:off x="2542151" y="1312318"/>
            <a:ext cx="373654" cy="369068"/>
            <a:chOff x="-41530375" y="3218800"/>
            <a:chExt cx="319800" cy="315875"/>
          </a:xfrm>
        </p:grpSpPr>
        <p:sp>
          <p:nvSpPr>
            <p:cNvPr id="5195" name="Google Shape;5195;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83"/>
          <p:cNvGrpSpPr/>
          <p:nvPr/>
        </p:nvGrpSpPr>
        <p:grpSpPr>
          <a:xfrm>
            <a:off x="2544444" y="1827476"/>
            <a:ext cx="369068" cy="289004"/>
            <a:chOff x="-41526450" y="3653375"/>
            <a:chExt cx="315875" cy="247350"/>
          </a:xfrm>
        </p:grpSpPr>
        <p:sp>
          <p:nvSpPr>
            <p:cNvPr id="5198" name="Google Shape;5198;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83"/>
          <p:cNvGrpSpPr/>
          <p:nvPr/>
        </p:nvGrpSpPr>
        <p:grpSpPr>
          <a:xfrm>
            <a:off x="2545831" y="2190140"/>
            <a:ext cx="366293" cy="369974"/>
            <a:chOff x="-41526450" y="3951100"/>
            <a:chExt cx="313500" cy="316650"/>
          </a:xfrm>
        </p:grpSpPr>
        <p:sp>
          <p:nvSpPr>
            <p:cNvPr id="5201" name="Google Shape;5201;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83"/>
          <p:cNvGrpSpPr/>
          <p:nvPr/>
        </p:nvGrpSpPr>
        <p:grpSpPr>
          <a:xfrm>
            <a:off x="1311086" y="2684269"/>
            <a:ext cx="339595" cy="371814"/>
            <a:chOff x="-39625900" y="3238300"/>
            <a:chExt cx="290650" cy="318225"/>
          </a:xfrm>
        </p:grpSpPr>
        <p:sp>
          <p:nvSpPr>
            <p:cNvPr id="5205" name="Google Shape;5205;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7" name="Google Shape;5207;p8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8" name="Google Shape;5208;p83"/>
          <p:cNvGrpSpPr/>
          <p:nvPr/>
        </p:nvGrpSpPr>
        <p:grpSpPr>
          <a:xfrm>
            <a:off x="1305137" y="3600730"/>
            <a:ext cx="366293" cy="370441"/>
            <a:chOff x="-39647175" y="3972000"/>
            <a:chExt cx="313500" cy="317050"/>
          </a:xfrm>
        </p:grpSpPr>
        <p:sp>
          <p:nvSpPr>
            <p:cNvPr id="5209" name="Google Shape;5209;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83"/>
          <p:cNvGrpSpPr/>
          <p:nvPr/>
        </p:nvGrpSpPr>
        <p:grpSpPr>
          <a:xfrm>
            <a:off x="3474265" y="2664728"/>
            <a:ext cx="375495" cy="370879"/>
            <a:chOff x="-37808850" y="3221575"/>
            <a:chExt cx="321375" cy="317425"/>
          </a:xfrm>
        </p:grpSpPr>
        <p:sp>
          <p:nvSpPr>
            <p:cNvPr id="5213" name="Google Shape;5213;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83"/>
          <p:cNvGrpSpPr/>
          <p:nvPr/>
        </p:nvGrpSpPr>
        <p:grpSpPr>
          <a:xfrm>
            <a:off x="3483038" y="3186759"/>
            <a:ext cx="372749" cy="241158"/>
            <a:chOff x="-37806500" y="3643030"/>
            <a:chExt cx="319025" cy="206400"/>
          </a:xfrm>
        </p:grpSpPr>
        <p:sp>
          <p:nvSpPr>
            <p:cNvPr id="5216" name="Google Shape;5216;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83"/>
          <p:cNvGrpSpPr/>
          <p:nvPr/>
        </p:nvGrpSpPr>
        <p:grpSpPr>
          <a:xfrm>
            <a:off x="3485346" y="3579056"/>
            <a:ext cx="368134" cy="371814"/>
            <a:chOff x="-37804925" y="3953450"/>
            <a:chExt cx="315075" cy="318225"/>
          </a:xfrm>
        </p:grpSpPr>
        <p:sp>
          <p:nvSpPr>
            <p:cNvPr id="5219" name="Google Shape;5219;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2" name="Google Shape;5222;p8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3" name="Google Shape;5223;p83"/>
          <p:cNvGrpSpPr/>
          <p:nvPr/>
        </p:nvGrpSpPr>
        <p:grpSpPr>
          <a:xfrm>
            <a:off x="4840364" y="1328538"/>
            <a:ext cx="355663" cy="308725"/>
            <a:chOff x="-28462125" y="3199700"/>
            <a:chExt cx="298550" cy="259150"/>
          </a:xfrm>
        </p:grpSpPr>
        <p:sp>
          <p:nvSpPr>
            <p:cNvPr id="5224" name="Google Shape;5224;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83"/>
          <p:cNvGrpSpPr/>
          <p:nvPr/>
        </p:nvGrpSpPr>
        <p:grpSpPr>
          <a:xfrm>
            <a:off x="4841317" y="1763228"/>
            <a:ext cx="353757" cy="352833"/>
            <a:chOff x="-28461325" y="3545475"/>
            <a:chExt cx="296950" cy="296175"/>
          </a:xfrm>
        </p:grpSpPr>
        <p:sp>
          <p:nvSpPr>
            <p:cNvPr id="5228" name="Google Shape;5228;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83"/>
          <p:cNvGrpSpPr/>
          <p:nvPr/>
        </p:nvGrpSpPr>
        <p:grpSpPr>
          <a:xfrm>
            <a:off x="4837550" y="2213272"/>
            <a:ext cx="361292" cy="352803"/>
            <a:chOff x="-28463700" y="3914875"/>
            <a:chExt cx="303275" cy="296150"/>
          </a:xfrm>
        </p:grpSpPr>
        <p:sp>
          <p:nvSpPr>
            <p:cNvPr id="5235" name="Google Shape;5235;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83"/>
          <p:cNvGrpSpPr/>
          <p:nvPr/>
        </p:nvGrpSpPr>
        <p:grpSpPr>
          <a:xfrm>
            <a:off x="7072335" y="1369355"/>
            <a:ext cx="351880" cy="227092"/>
            <a:chOff x="-26573400" y="3224125"/>
            <a:chExt cx="295375" cy="190625"/>
          </a:xfrm>
        </p:grpSpPr>
        <p:sp>
          <p:nvSpPr>
            <p:cNvPr id="5238" name="Google Shape;5238;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83"/>
          <p:cNvGrpSpPr/>
          <p:nvPr/>
        </p:nvGrpSpPr>
        <p:grpSpPr>
          <a:xfrm>
            <a:off x="7072335" y="1763690"/>
            <a:ext cx="351880" cy="351910"/>
            <a:chOff x="-26573400" y="3546250"/>
            <a:chExt cx="295375" cy="295400"/>
          </a:xfrm>
        </p:grpSpPr>
        <p:sp>
          <p:nvSpPr>
            <p:cNvPr id="5241" name="Google Shape;5241;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83"/>
          <p:cNvGrpSpPr/>
          <p:nvPr/>
        </p:nvGrpSpPr>
        <p:grpSpPr>
          <a:xfrm>
            <a:off x="7060615" y="2213599"/>
            <a:ext cx="375319" cy="352148"/>
            <a:chOff x="-26583625" y="3917025"/>
            <a:chExt cx="315050" cy="295600"/>
          </a:xfrm>
        </p:grpSpPr>
        <p:sp>
          <p:nvSpPr>
            <p:cNvPr id="5247" name="Google Shape;5247;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1" name="Google Shape;5251;p8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2" name="Google Shape;5252;p83"/>
          <p:cNvGrpSpPr/>
          <p:nvPr/>
        </p:nvGrpSpPr>
        <p:grpSpPr>
          <a:xfrm>
            <a:off x="5759130" y="3172629"/>
            <a:ext cx="289039" cy="352833"/>
            <a:chOff x="-24694925" y="3518700"/>
            <a:chExt cx="242625" cy="296175"/>
          </a:xfrm>
        </p:grpSpPr>
        <p:sp>
          <p:nvSpPr>
            <p:cNvPr id="5253" name="Google Shape;5253;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83"/>
          <p:cNvGrpSpPr/>
          <p:nvPr/>
        </p:nvGrpSpPr>
        <p:grpSpPr>
          <a:xfrm>
            <a:off x="5758668" y="3622657"/>
            <a:ext cx="289962" cy="352833"/>
            <a:chOff x="-24709100" y="3888875"/>
            <a:chExt cx="243400" cy="296175"/>
          </a:xfrm>
        </p:grpSpPr>
        <p:sp>
          <p:nvSpPr>
            <p:cNvPr id="5258" name="Google Shape;5258;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83"/>
          <p:cNvGrpSpPr/>
          <p:nvPr/>
        </p:nvGrpSpPr>
        <p:grpSpPr>
          <a:xfrm>
            <a:off x="7958668" y="2695320"/>
            <a:ext cx="356556" cy="349557"/>
            <a:chOff x="-22863675" y="3131775"/>
            <a:chExt cx="299300" cy="293425"/>
          </a:xfrm>
        </p:grpSpPr>
        <p:sp>
          <p:nvSpPr>
            <p:cNvPr id="5262" name="Google Shape;5262;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83"/>
          <p:cNvGrpSpPr/>
          <p:nvPr/>
        </p:nvGrpSpPr>
        <p:grpSpPr>
          <a:xfrm>
            <a:off x="5301532" y="1306499"/>
            <a:ext cx="310602" cy="352803"/>
            <a:chOff x="-28069875" y="3175300"/>
            <a:chExt cx="260725" cy="296150"/>
          </a:xfrm>
        </p:grpSpPr>
        <p:sp>
          <p:nvSpPr>
            <p:cNvPr id="5266" name="Google Shape;5266;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5" name="Google Shape;5275;p8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83"/>
          <p:cNvGrpSpPr/>
          <p:nvPr/>
        </p:nvGrpSpPr>
        <p:grpSpPr>
          <a:xfrm>
            <a:off x="5342810" y="2213733"/>
            <a:ext cx="228045" cy="351880"/>
            <a:chOff x="-28032075" y="3916450"/>
            <a:chExt cx="191425" cy="295375"/>
          </a:xfrm>
        </p:grpSpPr>
        <p:sp>
          <p:nvSpPr>
            <p:cNvPr id="5277" name="Google Shape;5277;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83"/>
          <p:cNvGrpSpPr/>
          <p:nvPr/>
        </p:nvGrpSpPr>
        <p:grpSpPr>
          <a:xfrm>
            <a:off x="7508157" y="1306484"/>
            <a:ext cx="352833" cy="352833"/>
            <a:chOff x="-26201650" y="3176075"/>
            <a:chExt cx="296175" cy="296175"/>
          </a:xfrm>
        </p:grpSpPr>
        <p:sp>
          <p:nvSpPr>
            <p:cNvPr id="5281" name="Google Shape;5281;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83"/>
          <p:cNvGrpSpPr/>
          <p:nvPr/>
        </p:nvGrpSpPr>
        <p:grpSpPr>
          <a:xfrm>
            <a:off x="7507680" y="1763705"/>
            <a:ext cx="353786" cy="351880"/>
            <a:chOff x="-26204800" y="3547050"/>
            <a:chExt cx="296975" cy="295375"/>
          </a:xfrm>
        </p:grpSpPr>
        <p:sp>
          <p:nvSpPr>
            <p:cNvPr id="5284" name="Google Shape;5284;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6" name="Google Shape;5286;p8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7" name="Google Shape;5287;p83"/>
          <p:cNvGrpSpPr/>
          <p:nvPr/>
        </p:nvGrpSpPr>
        <p:grpSpPr>
          <a:xfrm>
            <a:off x="6178935" y="2693683"/>
            <a:ext cx="345328" cy="352833"/>
            <a:chOff x="-24353875" y="3147725"/>
            <a:chExt cx="289875" cy="296175"/>
          </a:xfrm>
        </p:grpSpPr>
        <p:sp>
          <p:nvSpPr>
            <p:cNvPr id="5288" name="Google Shape;5288;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83"/>
          <p:cNvGrpSpPr/>
          <p:nvPr/>
        </p:nvGrpSpPr>
        <p:grpSpPr>
          <a:xfrm>
            <a:off x="6186917" y="3173090"/>
            <a:ext cx="329365" cy="351910"/>
            <a:chOff x="-24344425" y="3519475"/>
            <a:chExt cx="276475" cy="295400"/>
          </a:xfrm>
        </p:grpSpPr>
        <p:sp>
          <p:nvSpPr>
            <p:cNvPr id="5291" name="Google Shape;5291;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83"/>
          <p:cNvGrpSpPr/>
          <p:nvPr/>
        </p:nvGrpSpPr>
        <p:grpSpPr>
          <a:xfrm>
            <a:off x="6176597" y="3625010"/>
            <a:ext cx="350004" cy="348128"/>
            <a:chOff x="-24353075" y="3891250"/>
            <a:chExt cx="293800" cy="292225"/>
          </a:xfrm>
        </p:grpSpPr>
        <p:sp>
          <p:nvSpPr>
            <p:cNvPr id="5294" name="Google Shape;5294;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83"/>
          <p:cNvGrpSpPr/>
          <p:nvPr/>
        </p:nvGrpSpPr>
        <p:grpSpPr>
          <a:xfrm>
            <a:off x="7960068" y="3173313"/>
            <a:ext cx="353757" cy="351463"/>
            <a:chOff x="-22845575" y="3504075"/>
            <a:chExt cx="296950" cy="295025"/>
          </a:xfrm>
        </p:grpSpPr>
        <p:sp>
          <p:nvSpPr>
            <p:cNvPr id="5297" name="Google Shape;5297;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83"/>
          <p:cNvGrpSpPr/>
          <p:nvPr/>
        </p:nvGrpSpPr>
        <p:grpSpPr>
          <a:xfrm>
            <a:off x="5753249" y="1306961"/>
            <a:ext cx="299344" cy="351880"/>
            <a:chOff x="-27691025" y="3175300"/>
            <a:chExt cx="251275" cy="295375"/>
          </a:xfrm>
        </p:grpSpPr>
        <p:sp>
          <p:nvSpPr>
            <p:cNvPr id="5300" name="Google Shape;5300;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83"/>
          <p:cNvGrpSpPr/>
          <p:nvPr/>
        </p:nvGrpSpPr>
        <p:grpSpPr>
          <a:xfrm>
            <a:off x="5725566" y="1825637"/>
            <a:ext cx="354710" cy="228015"/>
            <a:chOff x="-27721750" y="3598250"/>
            <a:chExt cx="297750" cy="191400"/>
          </a:xfrm>
        </p:grpSpPr>
        <p:sp>
          <p:nvSpPr>
            <p:cNvPr id="5305" name="Google Shape;5305;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3"/>
          <p:cNvGrpSpPr/>
          <p:nvPr/>
        </p:nvGrpSpPr>
        <p:grpSpPr>
          <a:xfrm>
            <a:off x="5726966" y="2219183"/>
            <a:ext cx="351910" cy="340980"/>
            <a:chOff x="-27719400" y="3925600"/>
            <a:chExt cx="295400" cy="286225"/>
          </a:xfrm>
        </p:grpSpPr>
        <p:sp>
          <p:nvSpPr>
            <p:cNvPr id="5308" name="Google Shape;5308;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83"/>
          <p:cNvGrpSpPr/>
          <p:nvPr/>
        </p:nvGrpSpPr>
        <p:grpSpPr>
          <a:xfrm>
            <a:off x="7948238" y="1306023"/>
            <a:ext cx="353757" cy="353757"/>
            <a:chOff x="-25834600" y="3176875"/>
            <a:chExt cx="296950" cy="296950"/>
          </a:xfrm>
        </p:grpSpPr>
        <p:sp>
          <p:nvSpPr>
            <p:cNvPr id="5311" name="Google Shape;5311;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83"/>
          <p:cNvGrpSpPr/>
          <p:nvPr/>
        </p:nvGrpSpPr>
        <p:grpSpPr>
          <a:xfrm>
            <a:off x="7948238" y="1774024"/>
            <a:ext cx="353757" cy="331241"/>
            <a:chOff x="-25834600" y="3564375"/>
            <a:chExt cx="296950" cy="278050"/>
          </a:xfrm>
        </p:grpSpPr>
        <p:sp>
          <p:nvSpPr>
            <p:cNvPr id="5317" name="Google Shape;5317;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83"/>
          <p:cNvGrpSpPr/>
          <p:nvPr/>
        </p:nvGrpSpPr>
        <p:grpSpPr>
          <a:xfrm>
            <a:off x="7946362" y="2213376"/>
            <a:ext cx="357509" cy="352595"/>
            <a:chOff x="-25834600" y="3915850"/>
            <a:chExt cx="300100" cy="295975"/>
          </a:xfrm>
        </p:grpSpPr>
        <p:sp>
          <p:nvSpPr>
            <p:cNvPr id="5326" name="Google Shape;5326;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83"/>
          <p:cNvGrpSpPr/>
          <p:nvPr/>
        </p:nvGrpSpPr>
        <p:grpSpPr>
          <a:xfrm>
            <a:off x="6681790" y="2694606"/>
            <a:ext cx="228968" cy="350987"/>
            <a:chOff x="-23930925" y="3149300"/>
            <a:chExt cx="192200" cy="294625"/>
          </a:xfrm>
        </p:grpSpPr>
        <p:sp>
          <p:nvSpPr>
            <p:cNvPr id="5330" name="Google Shape;5330;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83"/>
          <p:cNvGrpSpPr/>
          <p:nvPr/>
        </p:nvGrpSpPr>
        <p:grpSpPr>
          <a:xfrm>
            <a:off x="6638620" y="3173090"/>
            <a:ext cx="315307" cy="351910"/>
            <a:chOff x="-23962425" y="3519475"/>
            <a:chExt cx="264675" cy="295400"/>
          </a:xfrm>
        </p:grpSpPr>
        <p:sp>
          <p:nvSpPr>
            <p:cNvPr id="5335" name="Google Shape;5335;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7" name="Google Shape;5337;p8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8" name="Google Shape;5338;p83"/>
          <p:cNvGrpSpPr/>
          <p:nvPr/>
        </p:nvGrpSpPr>
        <p:grpSpPr>
          <a:xfrm>
            <a:off x="8017295" y="3623134"/>
            <a:ext cx="239302" cy="351880"/>
            <a:chOff x="-22788075" y="3904625"/>
            <a:chExt cx="200875" cy="295375"/>
          </a:xfrm>
        </p:grpSpPr>
        <p:sp>
          <p:nvSpPr>
            <p:cNvPr id="5339" name="Google Shape;5339;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83"/>
          <p:cNvGrpSpPr/>
          <p:nvPr/>
        </p:nvGrpSpPr>
        <p:grpSpPr>
          <a:xfrm>
            <a:off x="6172593" y="1306499"/>
            <a:ext cx="354710" cy="352803"/>
            <a:chOff x="-27351575" y="3175300"/>
            <a:chExt cx="297750" cy="296150"/>
          </a:xfrm>
        </p:grpSpPr>
        <p:sp>
          <p:nvSpPr>
            <p:cNvPr id="5344" name="Google Shape;5344;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83"/>
          <p:cNvGrpSpPr/>
          <p:nvPr/>
        </p:nvGrpSpPr>
        <p:grpSpPr>
          <a:xfrm>
            <a:off x="6218402" y="1758809"/>
            <a:ext cx="269293" cy="353072"/>
            <a:chOff x="-27313750" y="3545275"/>
            <a:chExt cx="226050" cy="296375"/>
          </a:xfrm>
        </p:grpSpPr>
        <p:sp>
          <p:nvSpPr>
            <p:cNvPr id="5349" name="Google Shape;5349;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83"/>
          <p:cNvGrpSpPr/>
          <p:nvPr/>
        </p:nvGrpSpPr>
        <p:grpSpPr>
          <a:xfrm>
            <a:off x="6172593" y="2211380"/>
            <a:ext cx="354710" cy="356586"/>
            <a:chOff x="-27351575" y="3915650"/>
            <a:chExt cx="297750" cy="299325"/>
          </a:xfrm>
        </p:grpSpPr>
        <p:sp>
          <p:nvSpPr>
            <p:cNvPr id="5353" name="Google Shape;5353;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83"/>
          <p:cNvGrpSpPr/>
          <p:nvPr/>
        </p:nvGrpSpPr>
        <p:grpSpPr>
          <a:xfrm>
            <a:off x="4860084" y="2693579"/>
            <a:ext cx="319060" cy="353042"/>
            <a:chOff x="-25445525" y="3175900"/>
            <a:chExt cx="267825" cy="296350"/>
          </a:xfrm>
        </p:grpSpPr>
        <p:sp>
          <p:nvSpPr>
            <p:cNvPr id="5356" name="Google Shape;5356;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83"/>
          <p:cNvGrpSpPr/>
          <p:nvPr/>
        </p:nvGrpSpPr>
        <p:grpSpPr>
          <a:xfrm>
            <a:off x="4841797" y="3183902"/>
            <a:ext cx="355633" cy="330288"/>
            <a:chOff x="-25465200" y="3565175"/>
            <a:chExt cx="298525" cy="277250"/>
          </a:xfrm>
        </p:grpSpPr>
        <p:sp>
          <p:nvSpPr>
            <p:cNvPr id="5360" name="Google Shape;5360;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83"/>
          <p:cNvGrpSpPr/>
          <p:nvPr/>
        </p:nvGrpSpPr>
        <p:grpSpPr>
          <a:xfrm>
            <a:off x="4841336" y="3623432"/>
            <a:ext cx="356556" cy="351285"/>
            <a:chOff x="-25465200" y="3916150"/>
            <a:chExt cx="299300" cy="294875"/>
          </a:xfrm>
        </p:grpSpPr>
        <p:sp>
          <p:nvSpPr>
            <p:cNvPr id="5363" name="Google Shape;5363;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83"/>
          <p:cNvGrpSpPr/>
          <p:nvPr/>
        </p:nvGrpSpPr>
        <p:grpSpPr>
          <a:xfrm>
            <a:off x="7068775" y="2693698"/>
            <a:ext cx="351880" cy="352803"/>
            <a:chOff x="-23615075" y="3148525"/>
            <a:chExt cx="295375" cy="296150"/>
          </a:xfrm>
        </p:grpSpPr>
        <p:sp>
          <p:nvSpPr>
            <p:cNvPr id="5366" name="Google Shape;5366;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0" name="Google Shape;5370;p8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1" name="Google Shape;5371;p83"/>
          <p:cNvGrpSpPr/>
          <p:nvPr/>
        </p:nvGrpSpPr>
        <p:grpSpPr>
          <a:xfrm>
            <a:off x="7068299" y="3632977"/>
            <a:ext cx="352833" cy="332194"/>
            <a:chOff x="-23615075" y="3906200"/>
            <a:chExt cx="296175" cy="278850"/>
          </a:xfrm>
        </p:grpSpPr>
        <p:sp>
          <p:nvSpPr>
            <p:cNvPr id="5372" name="Google Shape;5372;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5" name="Google Shape;5375;p8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6" name="Google Shape;5376;p83"/>
          <p:cNvGrpSpPr/>
          <p:nvPr/>
        </p:nvGrpSpPr>
        <p:grpSpPr>
          <a:xfrm>
            <a:off x="6617268" y="1306618"/>
            <a:ext cx="353757" cy="352565"/>
            <a:chOff x="-26980600" y="3175500"/>
            <a:chExt cx="296950" cy="295950"/>
          </a:xfrm>
        </p:grpSpPr>
        <p:sp>
          <p:nvSpPr>
            <p:cNvPr id="5377" name="Google Shape;5377;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0" name="Google Shape;5380;p8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1" name="Google Shape;5381;p83"/>
          <p:cNvGrpSpPr/>
          <p:nvPr/>
        </p:nvGrpSpPr>
        <p:grpSpPr>
          <a:xfrm>
            <a:off x="6617744" y="2245154"/>
            <a:ext cx="352803" cy="289039"/>
            <a:chOff x="-26981375" y="3951875"/>
            <a:chExt cx="296150" cy="242625"/>
          </a:xfrm>
        </p:grpSpPr>
        <p:sp>
          <p:nvSpPr>
            <p:cNvPr id="5382" name="Google Shape;5382;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83"/>
          <p:cNvGrpSpPr/>
          <p:nvPr/>
        </p:nvGrpSpPr>
        <p:grpSpPr>
          <a:xfrm>
            <a:off x="5282787" y="2692745"/>
            <a:ext cx="351910" cy="354710"/>
            <a:chOff x="-25094250" y="3176075"/>
            <a:chExt cx="295400" cy="297750"/>
          </a:xfrm>
        </p:grpSpPr>
        <p:sp>
          <p:nvSpPr>
            <p:cNvPr id="5386" name="Google Shape;5386;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83"/>
          <p:cNvGrpSpPr/>
          <p:nvPr/>
        </p:nvGrpSpPr>
        <p:grpSpPr>
          <a:xfrm>
            <a:off x="5282787" y="3173106"/>
            <a:ext cx="351910" cy="351880"/>
            <a:chOff x="-25094250" y="3547050"/>
            <a:chExt cx="295400" cy="295375"/>
          </a:xfrm>
        </p:grpSpPr>
        <p:sp>
          <p:nvSpPr>
            <p:cNvPr id="5390" name="Google Shape;5390;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5" name="Google Shape;5395;p8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6" name="Google Shape;5396;p83"/>
          <p:cNvGrpSpPr/>
          <p:nvPr/>
        </p:nvGrpSpPr>
        <p:grpSpPr>
          <a:xfrm>
            <a:off x="7514864" y="2693698"/>
            <a:ext cx="352803" cy="352803"/>
            <a:chOff x="-23245675" y="3148525"/>
            <a:chExt cx="296150" cy="296150"/>
          </a:xfrm>
        </p:grpSpPr>
        <p:sp>
          <p:nvSpPr>
            <p:cNvPr id="5397" name="Google Shape;5397;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0" name="Google Shape;5400;p8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1" name="Google Shape;5401;p83"/>
          <p:cNvGrpSpPr/>
          <p:nvPr/>
        </p:nvGrpSpPr>
        <p:grpSpPr>
          <a:xfrm>
            <a:off x="7515325" y="3622672"/>
            <a:ext cx="351880" cy="352803"/>
            <a:chOff x="-23244900" y="3888100"/>
            <a:chExt cx="295375" cy="296150"/>
          </a:xfrm>
        </p:grpSpPr>
        <p:sp>
          <p:nvSpPr>
            <p:cNvPr id="5402" name="Google Shape;5402;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3" name="Google Shape;5413;p8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415" name="Google Shape;5415;p8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5" name="Google Shape;235;p39"/>
          <p:cNvSpPr txBox="1"/>
          <p:nvPr>
            <p:ph idx="2" type="title"/>
          </p:nvPr>
        </p:nvSpPr>
        <p:spPr>
          <a:xfrm>
            <a:off x="715100" y="2074250"/>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6" name="Google Shape;236;p39"/>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a:t>
            </a:r>
            <a:r>
              <a:rPr b="1" lang="en"/>
              <a:t>subtitle</a:t>
            </a:r>
            <a:r>
              <a:rPr lang="en"/>
              <a:t> here if you need it</a:t>
            </a:r>
            <a:endParaRPr/>
          </a:p>
        </p:txBody>
      </p:sp>
      <p:cxnSp>
        <p:nvCxnSpPr>
          <p:cNvPr id="237" name="Google Shape;237;p3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19" name="Shape 5419"/>
        <p:cNvGrpSpPr/>
        <p:nvPr/>
      </p:nvGrpSpPr>
      <p:grpSpPr>
        <a:xfrm>
          <a:off x="0" y="0"/>
          <a:ext cx="0" cy="0"/>
          <a:chOff x="0" y="0"/>
          <a:chExt cx="0" cy="0"/>
        </a:xfrm>
      </p:grpSpPr>
      <p:sp>
        <p:nvSpPr>
          <p:cNvPr id="5420" name="Google Shape;5420;p8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1" name="Google Shape;5421;p84"/>
          <p:cNvGrpSpPr/>
          <p:nvPr/>
        </p:nvGrpSpPr>
        <p:grpSpPr>
          <a:xfrm>
            <a:off x="832654" y="1819647"/>
            <a:ext cx="367261" cy="367261"/>
            <a:chOff x="-65145700" y="3727425"/>
            <a:chExt cx="317425" cy="317425"/>
          </a:xfrm>
        </p:grpSpPr>
        <p:sp>
          <p:nvSpPr>
            <p:cNvPr id="5422" name="Google Shape;5422;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84"/>
          <p:cNvGrpSpPr/>
          <p:nvPr/>
        </p:nvGrpSpPr>
        <p:grpSpPr>
          <a:xfrm>
            <a:off x="835851" y="2248561"/>
            <a:ext cx="360868" cy="367261"/>
            <a:chOff x="-65144125" y="4094450"/>
            <a:chExt cx="311900" cy="317425"/>
          </a:xfrm>
        </p:grpSpPr>
        <p:sp>
          <p:nvSpPr>
            <p:cNvPr id="5425" name="Google Shape;5425;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8" name="Google Shape;5428;p8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9" name="Google Shape;5429;p84"/>
          <p:cNvGrpSpPr/>
          <p:nvPr/>
        </p:nvGrpSpPr>
        <p:grpSpPr>
          <a:xfrm>
            <a:off x="3039420" y="1819256"/>
            <a:ext cx="370645" cy="368042"/>
            <a:chOff x="-63250675" y="3744075"/>
            <a:chExt cx="320350" cy="318100"/>
          </a:xfrm>
        </p:grpSpPr>
        <p:sp>
          <p:nvSpPr>
            <p:cNvPr id="5430" name="Google Shape;5430;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84"/>
          <p:cNvGrpSpPr/>
          <p:nvPr/>
        </p:nvGrpSpPr>
        <p:grpSpPr>
          <a:xfrm>
            <a:off x="3041112" y="2248561"/>
            <a:ext cx="367261" cy="367261"/>
            <a:chOff x="-63250675" y="4110200"/>
            <a:chExt cx="317425" cy="317425"/>
          </a:xfrm>
        </p:grpSpPr>
        <p:sp>
          <p:nvSpPr>
            <p:cNvPr id="5434" name="Google Shape;5434;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84"/>
          <p:cNvGrpSpPr/>
          <p:nvPr/>
        </p:nvGrpSpPr>
        <p:grpSpPr>
          <a:xfrm>
            <a:off x="1720159" y="2745656"/>
            <a:ext cx="359075" cy="358844"/>
            <a:chOff x="-61351725" y="3372400"/>
            <a:chExt cx="310350" cy="310150"/>
          </a:xfrm>
        </p:grpSpPr>
        <p:sp>
          <p:nvSpPr>
            <p:cNvPr id="5444" name="Google Shape;5444;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84"/>
          <p:cNvGrpSpPr/>
          <p:nvPr/>
        </p:nvGrpSpPr>
        <p:grpSpPr>
          <a:xfrm>
            <a:off x="1716514" y="3208713"/>
            <a:ext cx="366364" cy="333534"/>
            <a:chOff x="-61354875" y="3751050"/>
            <a:chExt cx="316650" cy="288275"/>
          </a:xfrm>
        </p:grpSpPr>
        <p:sp>
          <p:nvSpPr>
            <p:cNvPr id="5448" name="Google Shape;5448;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84"/>
          <p:cNvGrpSpPr/>
          <p:nvPr/>
        </p:nvGrpSpPr>
        <p:grpSpPr>
          <a:xfrm>
            <a:off x="1716514" y="3650352"/>
            <a:ext cx="366364" cy="367290"/>
            <a:chOff x="-61354875" y="4101525"/>
            <a:chExt cx="316650" cy="317450"/>
          </a:xfrm>
        </p:grpSpPr>
        <p:sp>
          <p:nvSpPr>
            <p:cNvPr id="5452" name="Google Shape;5452;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84"/>
          <p:cNvGrpSpPr/>
          <p:nvPr/>
        </p:nvGrpSpPr>
        <p:grpSpPr>
          <a:xfrm>
            <a:off x="3932949" y="2742228"/>
            <a:ext cx="368157" cy="365699"/>
            <a:chOff x="-59470075" y="3308975"/>
            <a:chExt cx="318200" cy="316075"/>
          </a:xfrm>
        </p:grpSpPr>
        <p:sp>
          <p:nvSpPr>
            <p:cNvPr id="5455" name="Google Shape;5455;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84"/>
          <p:cNvGrpSpPr/>
          <p:nvPr/>
        </p:nvGrpSpPr>
        <p:grpSpPr>
          <a:xfrm>
            <a:off x="1278379" y="1377933"/>
            <a:ext cx="367261" cy="364686"/>
            <a:chOff x="-64781025" y="3361050"/>
            <a:chExt cx="317425" cy="315200"/>
          </a:xfrm>
        </p:grpSpPr>
        <p:sp>
          <p:nvSpPr>
            <p:cNvPr id="5465" name="Google Shape;5465;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9" name="Google Shape;5469;p8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2" name="Google Shape;5472;p84"/>
          <p:cNvGrpSpPr/>
          <p:nvPr/>
        </p:nvGrpSpPr>
        <p:grpSpPr>
          <a:xfrm>
            <a:off x="3482779" y="1819372"/>
            <a:ext cx="382765" cy="367810"/>
            <a:chOff x="-62890750" y="3747425"/>
            <a:chExt cx="330825" cy="317900"/>
          </a:xfrm>
        </p:grpSpPr>
        <p:sp>
          <p:nvSpPr>
            <p:cNvPr id="5473" name="Google Shape;5473;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84"/>
          <p:cNvGrpSpPr/>
          <p:nvPr/>
        </p:nvGrpSpPr>
        <p:grpSpPr>
          <a:xfrm>
            <a:off x="3490531" y="2249009"/>
            <a:ext cx="367261" cy="366364"/>
            <a:chOff x="-62884425" y="4111775"/>
            <a:chExt cx="317425" cy="316650"/>
          </a:xfrm>
        </p:grpSpPr>
        <p:sp>
          <p:nvSpPr>
            <p:cNvPr id="5488" name="Google Shape;5488;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84"/>
          <p:cNvGrpSpPr/>
          <p:nvPr/>
        </p:nvGrpSpPr>
        <p:grpSpPr>
          <a:xfrm>
            <a:off x="2163165" y="2745078"/>
            <a:ext cx="365438" cy="360001"/>
            <a:chOff x="-60991775" y="3376900"/>
            <a:chExt cx="315850" cy="311150"/>
          </a:xfrm>
        </p:grpSpPr>
        <p:sp>
          <p:nvSpPr>
            <p:cNvPr id="5491" name="Google Shape;5491;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84"/>
          <p:cNvGrpSpPr/>
          <p:nvPr/>
        </p:nvGrpSpPr>
        <p:grpSpPr>
          <a:xfrm>
            <a:off x="2162702" y="3195942"/>
            <a:ext cx="366364" cy="359075"/>
            <a:chOff x="-60988625" y="3740800"/>
            <a:chExt cx="316650" cy="310350"/>
          </a:xfrm>
        </p:grpSpPr>
        <p:sp>
          <p:nvSpPr>
            <p:cNvPr id="5495" name="Google Shape;5495;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84"/>
          <p:cNvGrpSpPr/>
          <p:nvPr/>
        </p:nvGrpSpPr>
        <p:grpSpPr>
          <a:xfrm>
            <a:off x="2162702" y="3651393"/>
            <a:ext cx="366364" cy="365207"/>
            <a:chOff x="-60987850" y="4100950"/>
            <a:chExt cx="316650" cy="315650"/>
          </a:xfrm>
        </p:grpSpPr>
        <p:sp>
          <p:nvSpPr>
            <p:cNvPr id="5499" name="Google Shape;5499;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84"/>
          <p:cNvGrpSpPr/>
          <p:nvPr/>
        </p:nvGrpSpPr>
        <p:grpSpPr>
          <a:xfrm>
            <a:off x="3932486" y="3196853"/>
            <a:ext cx="369083" cy="357253"/>
            <a:chOff x="-59447250" y="3706150"/>
            <a:chExt cx="319000" cy="308775"/>
          </a:xfrm>
        </p:grpSpPr>
        <p:sp>
          <p:nvSpPr>
            <p:cNvPr id="5505" name="Google Shape;5505;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84"/>
          <p:cNvGrpSpPr/>
          <p:nvPr/>
        </p:nvGrpSpPr>
        <p:grpSpPr>
          <a:xfrm>
            <a:off x="1721214" y="1378164"/>
            <a:ext cx="368186" cy="364224"/>
            <a:chOff x="-64406125" y="3362225"/>
            <a:chExt cx="318225" cy="314800"/>
          </a:xfrm>
        </p:grpSpPr>
        <p:sp>
          <p:nvSpPr>
            <p:cNvPr id="5510" name="Google Shape;5510;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2" name="Google Shape;5512;p8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3" name="Google Shape;5513;p84"/>
          <p:cNvGrpSpPr/>
          <p:nvPr/>
        </p:nvGrpSpPr>
        <p:grpSpPr>
          <a:xfrm>
            <a:off x="1721677" y="2249009"/>
            <a:ext cx="367261" cy="366364"/>
            <a:chOff x="-64410850" y="4094450"/>
            <a:chExt cx="317425" cy="316650"/>
          </a:xfrm>
        </p:grpSpPr>
        <p:sp>
          <p:nvSpPr>
            <p:cNvPr id="5514" name="Google Shape;5514;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7" name="Google Shape;5517;p8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8" name="Google Shape;5518;p84"/>
          <p:cNvGrpSpPr/>
          <p:nvPr/>
        </p:nvGrpSpPr>
        <p:grpSpPr>
          <a:xfrm>
            <a:off x="3943225" y="1819083"/>
            <a:ext cx="365467" cy="368389"/>
            <a:chOff x="-62516625" y="3743175"/>
            <a:chExt cx="315875" cy="318400"/>
          </a:xfrm>
        </p:grpSpPr>
        <p:sp>
          <p:nvSpPr>
            <p:cNvPr id="5519" name="Google Shape;5519;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84"/>
          <p:cNvGrpSpPr/>
          <p:nvPr/>
        </p:nvGrpSpPr>
        <p:grpSpPr>
          <a:xfrm>
            <a:off x="3950065" y="2269054"/>
            <a:ext cx="351786" cy="326274"/>
            <a:chOff x="-62511900" y="4129100"/>
            <a:chExt cx="304050" cy="282000"/>
          </a:xfrm>
        </p:grpSpPr>
        <p:sp>
          <p:nvSpPr>
            <p:cNvPr id="5522" name="Google Shape;5522;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84"/>
          <p:cNvGrpSpPr/>
          <p:nvPr/>
        </p:nvGrpSpPr>
        <p:grpSpPr>
          <a:xfrm>
            <a:off x="2628187" y="2741448"/>
            <a:ext cx="310770" cy="367261"/>
            <a:chOff x="-60597975" y="3367475"/>
            <a:chExt cx="268600" cy="317425"/>
          </a:xfrm>
        </p:grpSpPr>
        <p:sp>
          <p:nvSpPr>
            <p:cNvPr id="5528" name="Google Shape;5528;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3" name="Google Shape;5533;p8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4" name="Google Shape;5534;p84"/>
          <p:cNvGrpSpPr/>
          <p:nvPr/>
        </p:nvGrpSpPr>
        <p:grpSpPr>
          <a:xfrm>
            <a:off x="2600390" y="3702764"/>
            <a:ext cx="366364" cy="262465"/>
            <a:chOff x="-60621600" y="4145650"/>
            <a:chExt cx="316650" cy="226850"/>
          </a:xfrm>
        </p:grpSpPr>
        <p:sp>
          <p:nvSpPr>
            <p:cNvPr id="5535" name="Google Shape;5535;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84"/>
          <p:cNvGrpSpPr/>
          <p:nvPr/>
        </p:nvGrpSpPr>
        <p:grpSpPr>
          <a:xfrm>
            <a:off x="3937042" y="3651263"/>
            <a:ext cx="359972" cy="365467"/>
            <a:chOff x="-59400775" y="4084200"/>
            <a:chExt cx="311125" cy="315875"/>
          </a:xfrm>
        </p:grpSpPr>
        <p:sp>
          <p:nvSpPr>
            <p:cNvPr id="5539" name="Google Shape;5539;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84"/>
          <p:cNvGrpSpPr/>
          <p:nvPr/>
        </p:nvGrpSpPr>
        <p:grpSpPr>
          <a:xfrm>
            <a:off x="2161136" y="1377094"/>
            <a:ext cx="365438" cy="366364"/>
            <a:chOff x="-64044600" y="3360375"/>
            <a:chExt cx="315850" cy="316650"/>
          </a:xfrm>
        </p:grpSpPr>
        <p:sp>
          <p:nvSpPr>
            <p:cNvPr id="5546" name="Google Shape;5546;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84"/>
          <p:cNvGrpSpPr/>
          <p:nvPr/>
        </p:nvGrpSpPr>
        <p:grpSpPr>
          <a:xfrm>
            <a:off x="2187559" y="1819647"/>
            <a:ext cx="312592" cy="367261"/>
            <a:chOff x="-64022550" y="3727425"/>
            <a:chExt cx="270175" cy="317425"/>
          </a:xfrm>
        </p:grpSpPr>
        <p:sp>
          <p:nvSpPr>
            <p:cNvPr id="5550" name="Google Shape;5550;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84"/>
          <p:cNvGrpSpPr/>
          <p:nvPr/>
        </p:nvGrpSpPr>
        <p:grpSpPr>
          <a:xfrm>
            <a:off x="2211697" y="2248547"/>
            <a:ext cx="264317" cy="367290"/>
            <a:chOff x="-64001300" y="4093650"/>
            <a:chExt cx="228450" cy="317450"/>
          </a:xfrm>
        </p:grpSpPr>
        <p:sp>
          <p:nvSpPr>
            <p:cNvPr id="5554" name="Google Shape;5554;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84"/>
          <p:cNvGrpSpPr/>
          <p:nvPr/>
        </p:nvGrpSpPr>
        <p:grpSpPr>
          <a:xfrm>
            <a:off x="830701" y="2741838"/>
            <a:ext cx="359972" cy="366480"/>
            <a:chOff x="-62148800" y="3377700"/>
            <a:chExt cx="311125" cy="316750"/>
          </a:xfrm>
        </p:grpSpPr>
        <p:sp>
          <p:nvSpPr>
            <p:cNvPr id="5559" name="Google Shape;5559;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84"/>
          <p:cNvGrpSpPr/>
          <p:nvPr/>
        </p:nvGrpSpPr>
        <p:grpSpPr>
          <a:xfrm>
            <a:off x="826608" y="3191835"/>
            <a:ext cx="368157" cy="367290"/>
            <a:chOff x="-62154300" y="3743950"/>
            <a:chExt cx="318200" cy="317450"/>
          </a:xfrm>
        </p:grpSpPr>
        <p:sp>
          <p:nvSpPr>
            <p:cNvPr id="5562" name="Google Shape;5562;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84"/>
          <p:cNvGrpSpPr/>
          <p:nvPr/>
        </p:nvGrpSpPr>
        <p:grpSpPr>
          <a:xfrm>
            <a:off x="826594" y="3650815"/>
            <a:ext cx="368186" cy="366364"/>
            <a:chOff x="-62151950" y="4111775"/>
            <a:chExt cx="318225" cy="316650"/>
          </a:xfrm>
        </p:grpSpPr>
        <p:sp>
          <p:nvSpPr>
            <p:cNvPr id="5565" name="Google Shape;5565;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84"/>
          <p:cNvGrpSpPr/>
          <p:nvPr/>
        </p:nvGrpSpPr>
        <p:grpSpPr>
          <a:xfrm>
            <a:off x="3045218" y="2741361"/>
            <a:ext cx="368157" cy="367434"/>
            <a:chOff x="-60254550" y="3367325"/>
            <a:chExt cx="318200" cy="317575"/>
          </a:xfrm>
        </p:grpSpPr>
        <p:sp>
          <p:nvSpPr>
            <p:cNvPr id="5570" name="Google Shape;5570;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84"/>
          <p:cNvGrpSpPr/>
          <p:nvPr/>
        </p:nvGrpSpPr>
        <p:grpSpPr>
          <a:xfrm>
            <a:off x="3046115" y="3192355"/>
            <a:ext cx="366364" cy="366248"/>
            <a:chOff x="-60255350" y="3733825"/>
            <a:chExt cx="316650" cy="316550"/>
          </a:xfrm>
        </p:grpSpPr>
        <p:sp>
          <p:nvSpPr>
            <p:cNvPr id="5575" name="Google Shape;5575;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84"/>
          <p:cNvGrpSpPr/>
          <p:nvPr/>
        </p:nvGrpSpPr>
        <p:grpSpPr>
          <a:xfrm>
            <a:off x="3073912" y="3651263"/>
            <a:ext cx="310770" cy="365467"/>
            <a:chOff x="-60232500" y="4101525"/>
            <a:chExt cx="268600" cy="315875"/>
          </a:xfrm>
        </p:grpSpPr>
        <p:sp>
          <p:nvSpPr>
            <p:cNvPr id="5583" name="Google Shape;5583;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5" name="Google Shape;5585;p8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6" name="Google Shape;5586;p84"/>
          <p:cNvGrpSpPr/>
          <p:nvPr/>
        </p:nvGrpSpPr>
        <p:grpSpPr>
          <a:xfrm>
            <a:off x="2606912" y="1377094"/>
            <a:ext cx="368186" cy="366364"/>
            <a:chOff x="-63679950" y="3360375"/>
            <a:chExt cx="318225" cy="316650"/>
          </a:xfrm>
        </p:grpSpPr>
        <p:sp>
          <p:nvSpPr>
            <p:cNvPr id="5587" name="Google Shape;5587;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1" name="Google Shape;5591;p8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2" name="Google Shape;5592;p84"/>
          <p:cNvGrpSpPr/>
          <p:nvPr/>
        </p:nvGrpSpPr>
        <p:grpSpPr>
          <a:xfrm>
            <a:off x="2605539" y="2248431"/>
            <a:ext cx="370934" cy="367521"/>
            <a:chOff x="-63679950" y="4093450"/>
            <a:chExt cx="320600" cy="317650"/>
          </a:xfrm>
        </p:grpSpPr>
        <p:sp>
          <p:nvSpPr>
            <p:cNvPr id="5593" name="Google Shape;5593;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84"/>
          <p:cNvGrpSpPr/>
          <p:nvPr/>
        </p:nvGrpSpPr>
        <p:grpSpPr>
          <a:xfrm>
            <a:off x="1265656" y="2741433"/>
            <a:ext cx="366364" cy="367290"/>
            <a:chOff x="-61784125" y="3377700"/>
            <a:chExt cx="316650" cy="317450"/>
          </a:xfrm>
        </p:grpSpPr>
        <p:sp>
          <p:nvSpPr>
            <p:cNvPr id="5597" name="Google Shape;5597;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84"/>
          <p:cNvGrpSpPr/>
          <p:nvPr/>
        </p:nvGrpSpPr>
        <p:grpSpPr>
          <a:xfrm>
            <a:off x="1265656" y="3191835"/>
            <a:ext cx="366364" cy="367290"/>
            <a:chOff x="-61783350" y="3743950"/>
            <a:chExt cx="316650" cy="317450"/>
          </a:xfrm>
        </p:grpSpPr>
        <p:sp>
          <p:nvSpPr>
            <p:cNvPr id="5605" name="Google Shape;5605;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7" name="Google Shape;5607;p8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0" name="Google Shape;5610;p84"/>
          <p:cNvGrpSpPr/>
          <p:nvPr/>
        </p:nvGrpSpPr>
        <p:grpSpPr>
          <a:xfrm>
            <a:off x="3487080" y="3651668"/>
            <a:ext cx="369112" cy="364657"/>
            <a:chOff x="-59869425" y="4102225"/>
            <a:chExt cx="319025" cy="315175"/>
          </a:xfrm>
        </p:grpSpPr>
        <p:sp>
          <p:nvSpPr>
            <p:cNvPr id="5611" name="Google Shape;5611;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84"/>
          <p:cNvGrpSpPr/>
          <p:nvPr/>
        </p:nvGrpSpPr>
        <p:grpSpPr>
          <a:xfrm>
            <a:off x="2605883" y="4120490"/>
            <a:ext cx="366364" cy="365467"/>
            <a:chOff x="-59029025" y="3711650"/>
            <a:chExt cx="316650" cy="315875"/>
          </a:xfrm>
        </p:grpSpPr>
        <p:sp>
          <p:nvSpPr>
            <p:cNvPr id="5616" name="Google Shape;5616;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84"/>
          <p:cNvGrpSpPr/>
          <p:nvPr/>
        </p:nvGrpSpPr>
        <p:grpSpPr>
          <a:xfrm>
            <a:off x="4841373" y="1398014"/>
            <a:ext cx="351940" cy="348188"/>
            <a:chOff x="581525" y="3254850"/>
            <a:chExt cx="297750" cy="294575"/>
          </a:xfrm>
        </p:grpSpPr>
        <p:sp>
          <p:nvSpPr>
            <p:cNvPr id="5624" name="Google Shape;5624;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84"/>
          <p:cNvGrpSpPr/>
          <p:nvPr/>
        </p:nvGrpSpPr>
        <p:grpSpPr>
          <a:xfrm>
            <a:off x="4840442" y="1836950"/>
            <a:ext cx="353802" cy="351497"/>
            <a:chOff x="580725" y="3617925"/>
            <a:chExt cx="299325" cy="297375"/>
          </a:xfrm>
        </p:grpSpPr>
        <p:sp>
          <p:nvSpPr>
            <p:cNvPr id="5628" name="Google Shape;5628;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84"/>
          <p:cNvGrpSpPr/>
          <p:nvPr/>
        </p:nvGrpSpPr>
        <p:grpSpPr>
          <a:xfrm>
            <a:off x="4842304" y="2284140"/>
            <a:ext cx="350079" cy="350079"/>
            <a:chOff x="583100" y="3982600"/>
            <a:chExt cx="296175" cy="296175"/>
          </a:xfrm>
        </p:grpSpPr>
        <p:sp>
          <p:nvSpPr>
            <p:cNvPr id="5634" name="Google Shape;5634;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84"/>
          <p:cNvGrpSpPr/>
          <p:nvPr/>
        </p:nvGrpSpPr>
        <p:grpSpPr>
          <a:xfrm>
            <a:off x="7074918" y="1397764"/>
            <a:ext cx="307231" cy="348690"/>
            <a:chOff x="2423775" y="3226875"/>
            <a:chExt cx="259925" cy="295000"/>
          </a:xfrm>
        </p:grpSpPr>
        <p:sp>
          <p:nvSpPr>
            <p:cNvPr id="5642" name="Google Shape;5642;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84"/>
          <p:cNvGrpSpPr/>
          <p:nvPr/>
        </p:nvGrpSpPr>
        <p:grpSpPr>
          <a:xfrm>
            <a:off x="7052106" y="1839049"/>
            <a:ext cx="352857" cy="347301"/>
            <a:chOff x="2404875" y="3592725"/>
            <a:chExt cx="298525" cy="293825"/>
          </a:xfrm>
        </p:grpSpPr>
        <p:sp>
          <p:nvSpPr>
            <p:cNvPr id="5646" name="Google Shape;5646;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84"/>
          <p:cNvGrpSpPr/>
          <p:nvPr/>
        </p:nvGrpSpPr>
        <p:grpSpPr>
          <a:xfrm>
            <a:off x="7053036" y="2284614"/>
            <a:ext cx="350995" cy="349133"/>
            <a:chOff x="2404875" y="3955825"/>
            <a:chExt cx="296950" cy="295375"/>
          </a:xfrm>
        </p:grpSpPr>
        <p:sp>
          <p:nvSpPr>
            <p:cNvPr id="5650" name="Google Shape;5650;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84"/>
          <p:cNvGrpSpPr/>
          <p:nvPr/>
        </p:nvGrpSpPr>
        <p:grpSpPr>
          <a:xfrm>
            <a:off x="5747016" y="2748808"/>
            <a:ext cx="349163" cy="350079"/>
            <a:chOff x="4263650" y="3235150"/>
            <a:chExt cx="295400" cy="296175"/>
          </a:xfrm>
        </p:grpSpPr>
        <p:sp>
          <p:nvSpPr>
            <p:cNvPr id="5655" name="Google Shape;5655;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84"/>
          <p:cNvGrpSpPr/>
          <p:nvPr/>
        </p:nvGrpSpPr>
        <p:grpSpPr>
          <a:xfrm>
            <a:off x="5744696" y="3207969"/>
            <a:ext cx="353802" cy="327739"/>
            <a:chOff x="4266025" y="3609275"/>
            <a:chExt cx="299325" cy="277275"/>
          </a:xfrm>
        </p:grpSpPr>
        <p:sp>
          <p:nvSpPr>
            <p:cNvPr id="5661" name="Google Shape;5661;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84"/>
          <p:cNvGrpSpPr/>
          <p:nvPr/>
        </p:nvGrpSpPr>
        <p:grpSpPr>
          <a:xfrm>
            <a:off x="5745154" y="3673356"/>
            <a:ext cx="352886" cy="349133"/>
            <a:chOff x="4263650" y="3963700"/>
            <a:chExt cx="298550" cy="295375"/>
          </a:xfrm>
        </p:grpSpPr>
        <p:sp>
          <p:nvSpPr>
            <p:cNvPr id="5664" name="Google Shape;5664;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84"/>
          <p:cNvGrpSpPr/>
          <p:nvPr/>
        </p:nvGrpSpPr>
        <p:grpSpPr>
          <a:xfrm>
            <a:off x="8023491" y="2748809"/>
            <a:ext cx="226264" cy="350079"/>
            <a:chOff x="6164975" y="3211525"/>
            <a:chExt cx="191425" cy="296175"/>
          </a:xfrm>
        </p:grpSpPr>
        <p:sp>
          <p:nvSpPr>
            <p:cNvPr id="5672" name="Google Shape;5672;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84"/>
          <p:cNvGrpSpPr/>
          <p:nvPr/>
        </p:nvGrpSpPr>
        <p:grpSpPr>
          <a:xfrm>
            <a:off x="5285528" y="1397084"/>
            <a:ext cx="352886" cy="350049"/>
            <a:chOff x="946175" y="3253275"/>
            <a:chExt cx="298550" cy="296150"/>
          </a:xfrm>
        </p:grpSpPr>
        <p:sp>
          <p:nvSpPr>
            <p:cNvPr id="5680" name="Google Shape;5680;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84"/>
          <p:cNvGrpSpPr/>
          <p:nvPr/>
        </p:nvGrpSpPr>
        <p:grpSpPr>
          <a:xfrm>
            <a:off x="5286459" y="1839048"/>
            <a:ext cx="351024" cy="347301"/>
            <a:chOff x="946175" y="3619500"/>
            <a:chExt cx="296975" cy="293825"/>
          </a:xfrm>
        </p:grpSpPr>
        <p:sp>
          <p:nvSpPr>
            <p:cNvPr id="5686" name="Google Shape;5686;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84"/>
          <p:cNvGrpSpPr/>
          <p:nvPr/>
        </p:nvGrpSpPr>
        <p:grpSpPr>
          <a:xfrm>
            <a:off x="5286001" y="2283682"/>
            <a:ext cx="351940" cy="350995"/>
            <a:chOff x="944600" y="3981825"/>
            <a:chExt cx="297750" cy="296950"/>
          </a:xfrm>
        </p:grpSpPr>
        <p:sp>
          <p:nvSpPr>
            <p:cNvPr id="5693" name="Google Shape;5693;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84"/>
          <p:cNvGrpSpPr/>
          <p:nvPr/>
        </p:nvGrpSpPr>
        <p:grpSpPr>
          <a:xfrm>
            <a:off x="7502937" y="1397542"/>
            <a:ext cx="350079" cy="349133"/>
            <a:chOff x="2768750" y="3227275"/>
            <a:chExt cx="296175" cy="295375"/>
          </a:xfrm>
        </p:grpSpPr>
        <p:sp>
          <p:nvSpPr>
            <p:cNvPr id="5698" name="Google Shape;5698;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84"/>
          <p:cNvGrpSpPr/>
          <p:nvPr/>
        </p:nvGrpSpPr>
        <p:grpSpPr>
          <a:xfrm>
            <a:off x="7523888" y="1838414"/>
            <a:ext cx="308177" cy="348572"/>
            <a:chOff x="2786075" y="3591800"/>
            <a:chExt cx="260725" cy="294900"/>
          </a:xfrm>
        </p:grpSpPr>
        <p:sp>
          <p:nvSpPr>
            <p:cNvPr id="5707" name="Google Shape;5707;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84"/>
          <p:cNvGrpSpPr/>
          <p:nvPr/>
        </p:nvGrpSpPr>
        <p:grpSpPr>
          <a:xfrm>
            <a:off x="7564387" y="2284141"/>
            <a:ext cx="227180" cy="350079"/>
            <a:chOff x="2819150" y="3955025"/>
            <a:chExt cx="192200" cy="296175"/>
          </a:xfrm>
        </p:grpSpPr>
        <p:sp>
          <p:nvSpPr>
            <p:cNvPr id="5713" name="Google Shape;5713;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84"/>
          <p:cNvGrpSpPr/>
          <p:nvPr/>
        </p:nvGrpSpPr>
        <p:grpSpPr>
          <a:xfrm>
            <a:off x="6188160" y="2749739"/>
            <a:ext cx="349133" cy="348217"/>
            <a:chOff x="4629125" y="3235150"/>
            <a:chExt cx="295375" cy="294600"/>
          </a:xfrm>
        </p:grpSpPr>
        <p:sp>
          <p:nvSpPr>
            <p:cNvPr id="5718" name="Google Shape;5718;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84"/>
          <p:cNvGrpSpPr/>
          <p:nvPr/>
        </p:nvGrpSpPr>
        <p:grpSpPr>
          <a:xfrm>
            <a:off x="6188145" y="3197272"/>
            <a:ext cx="349163" cy="349133"/>
            <a:chOff x="4628325" y="3599825"/>
            <a:chExt cx="295400" cy="295375"/>
          </a:xfrm>
        </p:grpSpPr>
        <p:sp>
          <p:nvSpPr>
            <p:cNvPr id="5724" name="Google Shape;5724;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84"/>
          <p:cNvGrpSpPr/>
          <p:nvPr/>
        </p:nvGrpSpPr>
        <p:grpSpPr>
          <a:xfrm>
            <a:off x="6209096" y="3672883"/>
            <a:ext cx="307261" cy="350079"/>
            <a:chOff x="4645650" y="3962900"/>
            <a:chExt cx="259950" cy="296175"/>
          </a:xfrm>
        </p:grpSpPr>
        <p:sp>
          <p:nvSpPr>
            <p:cNvPr id="5737" name="Google Shape;5737;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84"/>
          <p:cNvGrpSpPr/>
          <p:nvPr/>
        </p:nvGrpSpPr>
        <p:grpSpPr>
          <a:xfrm>
            <a:off x="7962056" y="3197745"/>
            <a:ext cx="349133" cy="348188"/>
            <a:chOff x="6143725" y="3582500"/>
            <a:chExt cx="295375" cy="294575"/>
          </a:xfrm>
        </p:grpSpPr>
        <p:sp>
          <p:nvSpPr>
            <p:cNvPr id="5744" name="Google Shape;5744;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84"/>
          <p:cNvGrpSpPr/>
          <p:nvPr/>
        </p:nvGrpSpPr>
        <p:grpSpPr>
          <a:xfrm>
            <a:off x="5730883" y="1397084"/>
            <a:ext cx="350995" cy="350049"/>
            <a:chOff x="1310075" y="3253275"/>
            <a:chExt cx="296950" cy="296150"/>
          </a:xfrm>
        </p:grpSpPr>
        <p:sp>
          <p:nvSpPr>
            <p:cNvPr id="5752" name="Google Shape;5752;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5" name="Google Shape;5755;p8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6" name="Google Shape;5756;p84"/>
          <p:cNvGrpSpPr/>
          <p:nvPr/>
        </p:nvGrpSpPr>
        <p:grpSpPr>
          <a:xfrm>
            <a:off x="5730410" y="2283343"/>
            <a:ext cx="351941" cy="351675"/>
            <a:chOff x="1310075" y="3980250"/>
            <a:chExt cx="297750" cy="297525"/>
          </a:xfrm>
        </p:grpSpPr>
        <p:sp>
          <p:nvSpPr>
            <p:cNvPr id="5757" name="Google Shape;5757;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84"/>
          <p:cNvGrpSpPr/>
          <p:nvPr/>
        </p:nvGrpSpPr>
        <p:grpSpPr>
          <a:xfrm>
            <a:off x="7995198" y="1397542"/>
            <a:ext cx="266305" cy="349133"/>
            <a:chOff x="3167275" y="3227275"/>
            <a:chExt cx="225300" cy="295375"/>
          </a:xfrm>
        </p:grpSpPr>
        <p:sp>
          <p:nvSpPr>
            <p:cNvPr id="5762" name="Google Shape;5762;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7" name="Google Shape;5767;p8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8" name="Google Shape;5768;p84"/>
          <p:cNvGrpSpPr/>
          <p:nvPr/>
        </p:nvGrpSpPr>
        <p:grpSpPr>
          <a:xfrm>
            <a:off x="7952380" y="2284599"/>
            <a:ext cx="351940" cy="349163"/>
            <a:chOff x="3133425" y="3955025"/>
            <a:chExt cx="297750" cy="295400"/>
          </a:xfrm>
        </p:grpSpPr>
        <p:sp>
          <p:nvSpPr>
            <p:cNvPr id="5769" name="Google Shape;5769;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84"/>
          <p:cNvGrpSpPr/>
          <p:nvPr/>
        </p:nvGrpSpPr>
        <p:grpSpPr>
          <a:xfrm>
            <a:off x="6632554" y="2748187"/>
            <a:ext cx="350079" cy="351320"/>
            <a:chOff x="4991425" y="3234750"/>
            <a:chExt cx="296175" cy="297225"/>
          </a:xfrm>
        </p:grpSpPr>
        <p:sp>
          <p:nvSpPr>
            <p:cNvPr id="5773" name="Google Shape;5773;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84"/>
          <p:cNvGrpSpPr/>
          <p:nvPr/>
        </p:nvGrpSpPr>
        <p:grpSpPr>
          <a:xfrm>
            <a:off x="6632554" y="3217750"/>
            <a:ext cx="350079" cy="308177"/>
            <a:chOff x="4991425" y="3617150"/>
            <a:chExt cx="296175" cy="260725"/>
          </a:xfrm>
        </p:grpSpPr>
        <p:sp>
          <p:nvSpPr>
            <p:cNvPr id="5780" name="Google Shape;5780;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84"/>
          <p:cNvGrpSpPr/>
          <p:nvPr/>
        </p:nvGrpSpPr>
        <p:grpSpPr>
          <a:xfrm>
            <a:off x="6709827" y="3673341"/>
            <a:ext cx="195532" cy="349163"/>
            <a:chOff x="5056800" y="3962900"/>
            <a:chExt cx="165425" cy="295400"/>
          </a:xfrm>
        </p:grpSpPr>
        <p:sp>
          <p:nvSpPr>
            <p:cNvPr id="5788" name="Google Shape;5788;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84"/>
          <p:cNvGrpSpPr/>
          <p:nvPr/>
        </p:nvGrpSpPr>
        <p:grpSpPr>
          <a:xfrm>
            <a:off x="7961125" y="3673357"/>
            <a:ext cx="350995" cy="349133"/>
            <a:chOff x="6168925" y="3936925"/>
            <a:chExt cx="296950" cy="295375"/>
          </a:xfrm>
        </p:grpSpPr>
        <p:sp>
          <p:nvSpPr>
            <p:cNvPr id="5792" name="Google Shape;5792;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84"/>
          <p:cNvGrpSpPr/>
          <p:nvPr/>
        </p:nvGrpSpPr>
        <p:grpSpPr>
          <a:xfrm>
            <a:off x="6174844" y="1390429"/>
            <a:ext cx="348188" cy="349133"/>
            <a:chOff x="1674750" y="3254050"/>
            <a:chExt cx="294575" cy="295375"/>
          </a:xfrm>
        </p:grpSpPr>
        <p:sp>
          <p:nvSpPr>
            <p:cNvPr id="5799" name="Google Shape;5799;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84"/>
          <p:cNvGrpSpPr/>
          <p:nvPr/>
        </p:nvGrpSpPr>
        <p:grpSpPr>
          <a:xfrm>
            <a:off x="6189239" y="1838132"/>
            <a:ext cx="319347" cy="349133"/>
            <a:chOff x="1687350" y="3618725"/>
            <a:chExt cx="270175" cy="295375"/>
          </a:xfrm>
        </p:grpSpPr>
        <p:sp>
          <p:nvSpPr>
            <p:cNvPr id="5803" name="Google Shape;5803;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84"/>
          <p:cNvGrpSpPr/>
          <p:nvPr/>
        </p:nvGrpSpPr>
        <p:grpSpPr>
          <a:xfrm>
            <a:off x="6172942" y="2284613"/>
            <a:ext cx="351940" cy="349133"/>
            <a:chOff x="1672375" y="3982600"/>
            <a:chExt cx="297750" cy="295375"/>
          </a:xfrm>
        </p:grpSpPr>
        <p:sp>
          <p:nvSpPr>
            <p:cNvPr id="5807" name="Google Shape;5807;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84"/>
          <p:cNvGrpSpPr/>
          <p:nvPr/>
        </p:nvGrpSpPr>
        <p:grpSpPr>
          <a:xfrm>
            <a:off x="4864934" y="2748808"/>
            <a:ext cx="350079" cy="350079"/>
            <a:chOff x="3497300" y="3227275"/>
            <a:chExt cx="296175" cy="296175"/>
          </a:xfrm>
        </p:grpSpPr>
        <p:sp>
          <p:nvSpPr>
            <p:cNvPr id="5811" name="Google Shape;5811;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84"/>
          <p:cNvGrpSpPr/>
          <p:nvPr/>
        </p:nvGrpSpPr>
        <p:grpSpPr>
          <a:xfrm>
            <a:off x="4865407" y="3198203"/>
            <a:ext cx="349133" cy="347272"/>
            <a:chOff x="3497300" y="3591950"/>
            <a:chExt cx="295375" cy="293800"/>
          </a:xfrm>
        </p:grpSpPr>
        <p:sp>
          <p:nvSpPr>
            <p:cNvPr id="5820" name="Google Shape;5820;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84"/>
          <p:cNvGrpSpPr/>
          <p:nvPr/>
        </p:nvGrpSpPr>
        <p:grpSpPr>
          <a:xfrm>
            <a:off x="4865407" y="3673341"/>
            <a:ext cx="349133" cy="349163"/>
            <a:chOff x="3497300" y="3955025"/>
            <a:chExt cx="295375" cy="295400"/>
          </a:xfrm>
        </p:grpSpPr>
        <p:sp>
          <p:nvSpPr>
            <p:cNvPr id="5829" name="Google Shape;5829;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84"/>
          <p:cNvGrpSpPr/>
          <p:nvPr/>
        </p:nvGrpSpPr>
        <p:grpSpPr>
          <a:xfrm>
            <a:off x="7089979" y="2749532"/>
            <a:ext cx="327739" cy="348631"/>
            <a:chOff x="5364750" y="3235150"/>
            <a:chExt cx="277275" cy="294950"/>
          </a:xfrm>
        </p:grpSpPr>
        <p:sp>
          <p:nvSpPr>
            <p:cNvPr id="5833" name="Google Shape;5833;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84"/>
          <p:cNvGrpSpPr/>
          <p:nvPr/>
        </p:nvGrpSpPr>
        <p:grpSpPr>
          <a:xfrm>
            <a:off x="7078337" y="3195868"/>
            <a:ext cx="351024" cy="351941"/>
            <a:chOff x="5355300" y="3598250"/>
            <a:chExt cx="296975" cy="297750"/>
          </a:xfrm>
        </p:grpSpPr>
        <p:sp>
          <p:nvSpPr>
            <p:cNvPr id="5842" name="Google Shape;5842;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84"/>
          <p:cNvGrpSpPr/>
          <p:nvPr/>
        </p:nvGrpSpPr>
        <p:grpSpPr>
          <a:xfrm>
            <a:off x="7082533" y="3734790"/>
            <a:ext cx="342632" cy="226264"/>
            <a:chOff x="5358450" y="4015675"/>
            <a:chExt cx="289875" cy="191425"/>
          </a:xfrm>
        </p:grpSpPr>
        <p:sp>
          <p:nvSpPr>
            <p:cNvPr id="5851" name="Google Shape;5851;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84"/>
          <p:cNvGrpSpPr/>
          <p:nvPr/>
        </p:nvGrpSpPr>
        <p:grpSpPr>
          <a:xfrm>
            <a:off x="6209015" y="4117322"/>
            <a:ext cx="351024" cy="325464"/>
            <a:chOff x="6543825" y="3202075"/>
            <a:chExt cx="296975" cy="275350"/>
          </a:xfrm>
        </p:grpSpPr>
        <p:sp>
          <p:nvSpPr>
            <p:cNvPr id="5856" name="Google Shape;5856;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84"/>
          <p:cNvGrpSpPr/>
          <p:nvPr/>
        </p:nvGrpSpPr>
        <p:grpSpPr>
          <a:xfrm>
            <a:off x="6615996" y="1397069"/>
            <a:ext cx="350079" cy="350079"/>
            <a:chOff x="2037825" y="3254050"/>
            <a:chExt cx="296175" cy="296175"/>
          </a:xfrm>
        </p:grpSpPr>
        <p:sp>
          <p:nvSpPr>
            <p:cNvPr id="5864" name="Google Shape;5864;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84"/>
          <p:cNvGrpSpPr/>
          <p:nvPr/>
        </p:nvGrpSpPr>
        <p:grpSpPr>
          <a:xfrm>
            <a:off x="6614135" y="1838236"/>
            <a:ext cx="353802" cy="348926"/>
            <a:chOff x="2034675" y="3617925"/>
            <a:chExt cx="299325" cy="295200"/>
          </a:xfrm>
        </p:grpSpPr>
        <p:sp>
          <p:nvSpPr>
            <p:cNvPr id="5871" name="Google Shape;5871;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84"/>
          <p:cNvGrpSpPr/>
          <p:nvPr/>
        </p:nvGrpSpPr>
        <p:grpSpPr>
          <a:xfrm>
            <a:off x="6615996" y="2284613"/>
            <a:ext cx="350079" cy="349133"/>
            <a:chOff x="2037825" y="3981825"/>
            <a:chExt cx="296175" cy="295375"/>
          </a:xfrm>
        </p:grpSpPr>
        <p:sp>
          <p:nvSpPr>
            <p:cNvPr id="5877" name="Google Shape;5877;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84"/>
          <p:cNvGrpSpPr/>
          <p:nvPr/>
        </p:nvGrpSpPr>
        <p:grpSpPr>
          <a:xfrm>
            <a:off x="5301014" y="2780929"/>
            <a:ext cx="350079" cy="285837"/>
            <a:chOff x="3860400" y="3254050"/>
            <a:chExt cx="296175" cy="241825"/>
          </a:xfrm>
        </p:grpSpPr>
        <p:sp>
          <p:nvSpPr>
            <p:cNvPr id="5881" name="Google Shape;5881;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84"/>
          <p:cNvGrpSpPr/>
          <p:nvPr/>
        </p:nvGrpSpPr>
        <p:grpSpPr>
          <a:xfrm>
            <a:off x="5300541" y="3196800"/>
            <a:ext cx="351024" cy="350079"/>
            <a:chOff x="3859600" y="3591950"/>
            <a:chExt cx="296975" cy="296175"/>
          </a:xfrm>
        </p:grpSpPr>
        <p:sp>
          <p:nvSpPr>
            <p:cNvPr id="5889" name="Google Shape;5889;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84"/>
          <p:cNvGrpSpPr/>
          <p:nvPr/>
        </p:nvGrpSpPr>
        <p:grpSpPr>
          <a:xfrm>
            <a:off x="5301014" y="3672883"/>
            <a:ext cx="350079" cy="350079"/>
            <a:chOff x="3860400" y="3955025"/>
            <a:chExt cx="296175" cy="296175"/>
          </a:xfrm>
        </p:grpSpPr>
        <p:sp>
          <p:nvSpPr>
            <p:cNvPr id="5893" name="Google Shape;5893;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84"/>
          <p:cNvGrpSpPr/>
          <p:nvPr/>
        </p:nvGrpSpPr>
        <p:grpSpPr>
          <a:xfrm>
            <a:off x="7516230" y="2749281"/>
            <a:ext cx="355664" cy="349133"/>
            <a:chOff x="5716825" y="3235950"/>
            <a:chExt cx="300900" cy="295375"/>
          </a:xfrm>
        </p:grpSpPr>
        <p:sp>
          <p:nvSpPr>
            <p:cNvPr id="5899" name="Google Shape;5899;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84"/>
          <p:cNvGrpSpPr/>
          <p:nvPr/>
        </p:nvGrpSpPr>
        <p:grpSpPr>
          <a:xfrm>
            <a:off x="7529261" y="3207969"/>
            <a:ext cx="329601" cy="327739"/>
            <a:chOff x="5727850" y="3609275"/>
            <a:chExt cx="278850" cy="277275"/>
          </a:xfrm>
        </p:grpSpPr>
        <p:sp>
          <p:nvSpPr>
            <p:cNvPr id="5904" name="Google Shape;5904;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84"/>
          <p:cNvGrpSpPr/>
          <p:nvPr/>
        </p:nvGrpSpPr>
        <p:grpSpPr>
          <a:xfrm>
            <a:off x="7540446" y="3673356"/>
            <a:ext cx="307231" cy="349133"/>
            <a:chOff x="5736525" y="3963700"/>
            <a:chExt cx="259925" cy="295375"/>
          </a:xfrm>
        </p:grpSpPr>
        <p:sp>
          <p:nvSpPr>
            <p:cNvPr id="5910" name="Google Shape;5910;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84"/>
          <p:cNvGrpSpPr/>
          <p:nvPr/>
        </p:nvGrpSpPr>
        <p:grpSpPr>
          <a:xfrm>
            <a:off x="6632026" y="4122683"/>
            <a:ext cx="351024" cy="350079"/>
            <a:chOff x="6553275" y="3604550"/>
            <a:chExt cx="296975" cy="296175"/>
          </a:xfrm>
        </p:grpSpPr>
        <p:sp>
          <p:nvSpPr>
            <p:cNvPr id="5918" name="Google Shape;5918;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4" name="Google Shape;5924;p8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925" name="Google Shape;5925;p8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29" name="Shape 5929"/>
        <p:cNvGrpSpPr/>
        <p:nvPr/>
      </p:nvGrpSpPr>
      <p:grpSpPr>
        <a:xfrm>
          <a:off x="0" y="0"/>
          <a:ext cx="0" cy="0"/>
          <a:chOff x="0" y="0"/>
          <a:chExt cx="0" cy="0"/>
        </a:xfrm>
      </p:grpSpPr>
      <p:grpSp>
        <p:nvGrpSpPr>
          <p:cNvPr id="5930" name="Google Shape;5930;p85"/>
          <p:cNvGrpSpPr/>
          <p:nvPr/>
        </p:nvGrpSpPr>
        <p:grpSpPr>
          <a:xfrm>
            <a:off x="859032" y="1380546"/>
            <a:ext cx="294401" cy="353645"/>
            <a:chOff x="-35814600" y="3202075"/>
            <a:chExt cx="242625" cy="291450"/>
          </a:xfrm>
        </p:grpSpPr>
        <p:sp>
          <p:nvSpPr>
            <p:cNvPr id="5931" name="Google Shape;5931;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85"/>
          <p:cNvGrpSpPr/>
          <p:nvPr/>
        </p:nvGrpSpPr>
        <p:grpSpPr>
          <a:xfrm>
            <a:off x="829410" y="1821466"/>
            <a:ext cx="353645" cy="353888"/>
            <a:chOff x="-35839800" y="3561025"/>
            <a:chExt cx="291450" cy="291650"/>
          </a:xfrm>
        </p:grpSpPr>
        <p:sp>
          <p:nvSpPr>
            <p:cNvPr id="5939" name="Google Shape;5939;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6" name="Google Shape;5946;p8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7" name="Google Shape;5947;p85"/>
          <p:cNvGrpSpPr/>
          <p:nvPr/>
        </p:nvGrpSpPr>
        <p:grpSpPr>
          <a:xfrm>
            <a:off x="3066955" y="1380546"/>
            <a:ext cx="353645" cy="353645"/>
            <a:chOff x="-34003850" y="3227275"/>
            <a:chExt cx="291450" cy="291450"/>
          </a:xfrm>
        </p:grpSpPr>
        <p:sp>
          <p:nvSpPr>
            <p:cNvPr id="5948" name="Google Shape;5948;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85"/>
          <p:cNvGrpSpPr/>
          <p:nvPr/>
        </p:nvGrpSpPr>
        <p:grpSpPr>
          <a:xfrm>
            <a:off x="3066485" y="1821238"/>
            <a:ext cx="354586" cy="354343"/>
            <a:chOff x="-34004625" y="3585850"/>
            <a:chExt cx="292225" cy="292025"/>
          </a:xfrm>
        </p:grpSpPr>
        <p:sp>
          <p:nvSpPr>
            <p:cNvPr id="5954" name="Google Shape;5954;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85"/>
          <p:cNvGrpSpPr/>
          <p:nvPr/>
        </p:nvGrpSpPr>
        <p:grpSpPr>
          <a:xfrm>
            <a:off x="3066000" y="2256439"/>
            <a:ext cx="355557" cy="354616"/>
            <a:chOff x="-34005425" y="3945575"/>
            <a:chExt cx="293025" cy="292250"/>
          </a:xfrm>
        </p:grpSpPr>
        <p:sp>
          <p:nvSpPr>
            <p:cNvPr id="5960" name="Google Shape;5960;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85"/>
          <p:cNvGrpSpPr/>
          <p:nvPr/>
        </p:nvGrpSpPr>
        <p:grpSpPr>
          <a:xfrm>
            <a:off x="1713099" y="2729615"/>
            <a:ext cx="358408" cy="355557"/>
            <a:chOff x="-32174975" y="3192625"/>
            <a:chExt cx="295375" cy="293025"/>
          </a:xfrm>
        </p:grpSpPr>
        <p:sp>
          <p:nvSpPr>
            <p:cNvPr id="5964" name="Google Shape;5964;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8" name="Google Shape;5968;p8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0" name="Google Shape;5970;p85"/>
          <p:cNvGrpSpPr/>
          <p:nvPr/>
        </p:nvGrpSpPr>
        <p:grpSpPr>
          <a:xfrm>
            <a:off x="3952249" y="2730570"/>
            <a:ext cx="354586" cy="353645"/>
            <a:chOff x="-30345325" y="3184750"/>
            <a:chExt cx="292225" cy="291450"/>
          </a:xfrm>
        </p:grpSpPr>
        <p:sp>
          <p:nvSpPr>
            <p:cNvPr id="5971" name="Google Shape;5971;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85"/>
          <p:cNvGrpSpPr/>
          <p:nvPr/>
        </p:nvGrpSpPr>
        <p:grpSpPr>
          <a:xfrm>
            <a:off x="1277001" y="1380546"/>
            <a:ext cx="353645" cy="353645"/>
            <a:chOff x="-35481425" y="3202075"/>
            <a:chExt cx="291450" cy="291450"/>
          </a:xfrm>
        </p:grpSpPr>
        <p:sp>
          <p:nvSpPr>
            <p:cNvPr id="5977" name="Google Shape;5977;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85"/>
          <p:cNvGrpSpPr/>
          <p:nvPr/>
        </p:nvGrpSpPr>
        <p:grpSpPr>
          <a:xfrm>
            <a:off x="1276531" y="1822072"/>
            <a:ext cx="354586" cy="352675"/>
            <a:chOff x="-35482200" y="3561225"/>
            <a:chExt cx="292225" cy="290650"/>
          </a:xfrm>
        </p:grpSpPr>
        <p:sp>
          <p:nvSpPr>
            <p:cNvPr id="5985" name="Google Shape;5985;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85"/>
          <p:cNvGrpSpPr/>
          <p:nvPr/>
        </p:nvGrpSpPr>
        <p:grpSpPr>
          <a:xfrm>
            <a:off x="1277001" y="2256940"/>
            <a:ext cx="353645" cy="353615"/>
            <a:chOff x="-35481425" y="3919600"/>
            <a:chExt cx="291450" cy="291425"/>
          </a:xfrm>
        </p:grpSpPr>
        <p:sp>
          <p:nvSpPr>
            <p:cNvPr id="5989" name="Google Shape;5989;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85"/>
          <p:cNvGrpSpPr/>
          <p:nvPr/>
        </p:nvGrpSpPr>
        <p:grpSpPr>
          <a:xfrm>
            <a:off x="3512636" y="1381031"/>
            <a:ext cx="357468" cy="352675"/>
            <a:chOff x="-33645475" y="3228075"/>
            <a:chExt cx="294600" cy="290650"/>
          </a:xfrm>
        </p:grpSpPr>
        <p:sp>
          <p:nvSpPr>
            <p:cNvPr id="5998" name="Google Shape;5998;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85"/>
          <p:cNvGrpSpPr/>
          <p:nvPr/>
        </p:nvGrpSpPr>
        <p:grpSpPr>
          <a:xfrm>
            <a:off x="3513606" y="1821116"/>
            <a:ext cx="355526" cy="354586"/>
            <a:chOff x="-33646250" y="3586425"/>
            <a:chExt cx="293000" cy="292225"/>
          </a:xfrm>
        </p:grpSpPr>
        <p:sp>
          <p:nvSpPr>
            <p:cNvPr id="6006" name="Google Shape;6006;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85"/>
          <p:cNvGrpSpPr/>
          <p:nvPr/>
        </p:nvGrpSpPr>
        <p:grpSpPr>
          <a:xfrm>
            <a:off x="3514076" y="2255969"/>
            <a:ext cx="354586" cy="355557"/>
            <a:chOff x="-33645475" y="3944800"/>
            <a:chExt cx="292225" cy="293025"/>
          </a:xfrm>
        </p:grpSpPr>
        <p:sp>
          <p:nvSpPr>
            <p:cNvPr id="6009" name="Google Shape;6009;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85"/>
          <p:cNvGrpSpPr/>
          <p:nvPr/>
        </p:nvGrpSpPr>
        <p:grpSpPr>
          <a:xfrm>
            <a:off x="2167295" y="2729706"/>
            <a:ext cx="352675" cy="355375"/>
            <a:chOff x="-31809525" y="3192625"/>
            <a:chExt cx="290650" cy="292875"/>
          </a:xfrm>
        </p:grpSpPr>
        <p:sp>
          <p:nvSpPr>
            <p:cNvPr id="6020" name="Google Shape;6020;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85"/>
          <p:cNvGrpSpPr/>
          <p:nvPr/>
        </p:nvGrpSpPr>
        <p:grpSpPr>
          <a:xfrm>
            <a:off x="2166810" y="3200258"/>
            <a:ext cx="353645" cy="355557"/>
            <a:chOff x="-31811100" y="3550975"/>
            <a:chExt cx="291450" cy="293025"/>
          </a:xfrm>
        </p:grpSpPr>
        <p:sp>
          <p:nvSpPr>
            <p:cNvPr id="6025" name="Google Shape;6025;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85"/>
          <p:cNvGrpSpPr/>
          <p:nvPr/>
        </p:nvGrpSpPr>
        <p:grpSpPr>
          <a:xfrm>
            <a:off x="2160606" y="3664562"/>
            <a:ext cx="366052" cy="356831"/>
            <a:chOff x="-31817400" y="3910025"/>
            <a:chExt cx="301675" cy="294075"/>
          </a:xfrm>
        </p:grpSpPr>
        <p:sp>
          <p:nvSpPr>
            <p:cNvPr id="6033" name="Google Shape;6033;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85"/>
          <p:cNvGrpSpPr/>
          <p:nvPr/>
        </p:nvGrpSpPr>
        <p:grpSpPr>
          <a:xfrm>
            <a:off x="3952234" y="3200743"/>
            <a:ext cx="354616" cy="354586"/>
            <a:chOff x="-30354000" y="3569100"/>
            <a:chExt cx="292250" cy="292225"/>
          </a:xfrm>
        </p:grpSpPr>
        <p:sp>
          <p:nvSpPr>
            <p:cNvPr id="6037" name="Google Shape;6037;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85"/>
          <p:cNvGrpSpPr/>
          <p:nvPr/>
        </p:nvGrpSpPr>
        <p:grpSpPr>
          <a:xfrm>
            <a:off x="1730812" y="1380546"/>
            <a:ext cx="342148" cy="353645"/>
            <a:chOff x="-35118325" y="3202075"/>
            <a:chExt cx="281975" cy="291450"/>
          </a:xfrm>
        </p:grpSpPr>
        <p:sp>
          <p:nvSpPr>
            <p:cNvPr id="6044" name="Google Shape;6044;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85"/>
          <p:cNvGrpSpPr/>
          <p:nvPr/>
        </p:nvGrpSpPr>
        <p:grpSpPr>
          <a:xfrm>
            <a:off x="1724593" y="1821799"/>
            <a:ext cx="354586" cy="353221"/>
            <a:chOff x="-35123050" y="3561225"/>
            <a:chExt cx="292225" cy="291100"/>
          </a:xfrm>
        </p:grpSpPr>
        <p:sp>
          <p:nvSpPr>
            <p:cNvPr id="6049" name="Google Shape;6049;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5"/>
          <p:cNvGrpSpPr/>
          <p:nvPr/>
        </p:nvGrpSpPr>
        <p:grpSpPr>
          <a:xfrm>
            <a:off x="1766652" y="2256940"/>
            <a:ext cx="270467" cy="353615"/>
            <a:chOff x="-35089175" y="3919600"/>
            <a:chExt cx="222900" cy="291425"/>
          </a:xfrm>
        </p:grpSpPr>
        <p:sp>
          <p:nvSpPr>
            <p:cNvPr id="6052" name="Google Shape;6052;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85"/>
          <p:cNvGrpSpPr/>
          <p:nvPr/>
        </p:nvGrpSpPr>
        <p:grpSpPr>
          <a:xfrm>
            <a:off x="3963648" y="1380303"/>
            <a:ext cx="336445" cy="354131"/>
            <a:chOff x="-33277650" y="3226875"/>
            <a:chExt cx="277275" cy="291850"/>
          </a:xfrm>
        </p:grpSpPr>
        <p:sp>
          <p:nvSpPr>
            <p:cNvPr id="6055" name="Google Shape;6055;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85"/>
          <p:cNvGrpSpPr/>
          <p:nvPr/>
        </p:nvGrpSpPr>
        <p:grpSpPr>
          <a:xfrm>
            <a:off x="3955048" y="1821587"/>
            <a:ext cx="353645" cy="353645"/>
            <a:chOff x="-33286325" y="3586425"/>
            <a:chExt cx="291450" cy="291450"/>
          </a:xfrm>
        </p:grpSpPr>
        <p:sp>
          <p:nvSpPr>
            <p:cNvPr id="6063" name="Google Shape;6063;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85"/>
          <p:cNvGrpSpPr/>
          <p:nvPr/>
        </p:nvGrpSpPr>
        <p:grpSpPr>
          <a:xfrm>
            <a:off x="3955048" y="2255969"/>
            <a:ext cx="353645" cy="355557"/>
            <a:chOff x="-33286325" y="3944800"/>
            <a:chExt cx="291450" cy="293025"/>
          </a:xfrm>
        </p:grpSpPr>
        <p:sp>
          <p:nvSpPr>
            <p:cNvPr id="6069" name="Google Shape;6069;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85"/>
          <p:cNvGrpSpPr/>
          <p:nvPr/>
        </p:nvGrpSpPr>
        <p:grpSpPr>
          <a:xfrm>
            <a:off x="2613445" y="2729129"/>
            <a:ext cx="353645" cy="356527"/>
            <a:chOff x="-31452725" y="3191825"/>
            <a:chExt cx="291450" cy="293825"/>
          </a:xfrm>
        </p:grpSpPr>
        <p:sp>
          <p:nvSpPr>
            <p:cNvPr id="6074" name="Google Shape;6074;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5"/>
          <p:cNvGrpSpPr/>
          <p:nvPr/>
        </p:nvGrpSpPr>
        <p:grpSpPr>
          <a:xfrm>
            <a:off x="2612975" y="3200744"/>
            <a:ext cx="354586" cy="354586"/>
            <a:chOff x="-31452725" y="3551775"/>
            <a:chExt cx="292225" cy="292225"/>
          </a:xfrm>
        </p:grpSpPr>
        <p:sp>
          <p:nvSpPr>
            <p:cNvPr id="6079" name="Google Shape;6079;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85"/>
          <p:cNvGrpSpPr/>
          <p:nvPr/>
        </p:nvGrpSpPr>
        <p:grpSpPr>
          <a:xfrm>
            <a:off x="2611534" y="3664729"/>
            <a:ext cx="357468" cy="356497"/>
            <a:chOff x="-31455100" y="3909350"/>
            <a:chExt cx="294600" cy="293800"/>
          </a:xfrm>
        </p:grpSpPr>
        <p:sp>
          <p:nvSpPr>
            <p:cNvPr id="6084" name="Google Shape;6084;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85"/>
          <p:cNvGrpSpPr/>
          <p:nvPr/>
        </p:nvGrpSpPr>
        <p:grpSpPr>
          <a:xfrm>
            <a:off x="3952719" y="3665684"/>
            <a:ext cx="353645" cy="354586"/>
            <a:chOff x="-30345325" y="3918800"/>
            <a:chExt cx="291450" cy="292225"/>
          </a:xfrm>
        </p:grpSpPr>
        <p:sp>
          <p:nvSpPr>
            <p:cNvPr id="6087" name="Google Shape;6087;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85"/>
          <p:cNvGrpSpPr/>
          <p:nvPr/>
        </p:nvGrpSpPr>
        <p:grpSpPr>
          <a:xfrm>
            <a:off x="2172184" y="1821587"/>
            <a:ext cx="353645" cy="353645"/>
            <a:chOff x="-34763900" y="3561225"/>
            <a:chExt cx="291450" cy="291450"/>
          </a:xfrm>
        </p:grpSpPr>
        <p:sp>
          <p:nvSpPr>
            <p:cNvPr id="6093" name="Google Shape;6093;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6" name="Google Shape;6096;p8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7" name="Google Shape;6097;p85"/>
          <p:cNvGrpSpPr/>
          <p:nvPr/>
        </p:nvGrpSpPr>
        <p:grpSpPr>
          <a:xfrm>
            <a:off x="827081" y="2730099"/>
            <a:ext cx="354586" cy="354586"/>
            <a:chOff x="-32927950" y="3227275"/>
            <a:chExt cx="292225" cy="292225"/>
          </a:xfrm>
        </p:grpSpPr>
        <p:sp>
          <p:nvSpPr>
            <p:cNvPr id="6098" name="Google Shape;6098;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85"/>
          <p:cNvGrpSpPr/>
          <p:nvPr/>
        </p:nvGrpSpPr>
        <p:grpSpPr>
          <a:xfrm>
            <a:off x="826596" y="3201213"/>
            <a:ext cx="355557" cy="353645"/>
            <a:chOff x="-32927950" y="3586425"/>
            <a:chExt cx="293025" cy="291450"/>
          </a:xfrm>
        </p:grpSpPr>
        <p:sp>
          <p:nvSpPr>
            <p:cNvPr id="6104" name="Google Shape;6104;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85"/>
          <p:cNvGrpSpPr/>
          <p:nvPr/>
        </p:nvGrpSpPr>
        <p:grpSpPr>
          <a:xfrm>
            <a:off x="827081" y="3665198"/>
            <a:ext cx="354586" cy="355557"/>
            <a:chOff x="-32927950" y="3944800"/>
            <a:chExt cx="292225" cy="293025"/>
          </a:xfrm>
        </p:grpSpPr>
        <p:sp>
          <p:nvSpPr>
            <p:cNvPr id="6110" name="Google Shape;6110;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85"/>
          <p:cNvGrpSpPr/>
          <p:nvPr/>
        </p:nvGrpSpPr>
        <p:grpSpPr>
          <a:xfrm>
            <a:off x="3055873" y="2730449"/>
            <a:ext cx="354586" cy="353888"/>
            <a:chOff x="-31094350" y="3194000"/>
            <a:chExt cx="292225" cy="291650"/>
          </a:xfrm>
        </p:grpSpPr>
        <p:sp>
          <p:nvSpPr>
            <p:cNvPr id="6120" name="Google Shape;6120;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85"/>
          <p:cNvGrpSpPr/>
          <p:nvPr/>
        </p:nvGrpSpPr>
        <p:grpSpPr>
          <a:xfrm>
            <a:off x="3056343" y="3200941"/>
            <a:ext cx="353645" cy="354191"/>
            <a:chOff x="-31093575" y="3552550"/>
            <a:chExt cx="291450" cy="291900"/>
          </a:xfrm>
        </p:grpSpPr>
        <p:sp>
          <p:nvSpPr>
            <p:cNvPr id="6129" name="Google Shape;6129;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85"/>
          <p:cNvGrpSpPr/>
          <p:nvPr/>
        </p:nvGrpSpPr>
        <p:grpSpPr>
          <a:xfrm>
            <a:off x="2182711" y="1380546"/>
            <a:ext cx="332593" cy="353645"/>
            <a:chOff x="-34755225" y="3202075"/>
            <a:chExt cx="274100" cy="291450"/>
          </a:xfrm>
        </p:grpSpPr>
        <p:sp>
          <p:nvSpPr>
            <p:cNvPr id="6134" name="Google Shape;6134;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85"/>
          <p:cNvGrpSpPr/>
          <p:nvPr/>
        </p:nvGrpSpPr>
        <p:grpSpPr>
          <a:xfrm>
            <a:off x="3056343" y="3666169"/>
            <a:ext cx="353645" cy="353615"/>
            <a:chOff x="-31093575" y="3911725"/>
            <a:chExt cx="291450" cy="291425"/>
          </a:xfrm>
        </p:grpSpPr>
        <p:sp>
          <p:nvSpPr>
            <p:cNvPr id="6142" name="Google Shape;6142;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85"/>
          <p:cNvGrpSpPr/>
          <p:nvPr/>
        </p:nvGrpSpPr>
        <p:grpSpPr>
          <a:xfrm>
            <a:off x="2165773" y="4123136"/>
            <a:ext cx="356497" cy="354586"/>
            <a:chOff x="-29946000" y="3183175"/>
            <a:chExt cx="293800" cy="292225"/>
          </a:xfrm>
        </p:grpSpPr>
        <p:sp>
          <p:nvSpPr>
            <p:cNvPr id="6145" name="Google Shape;6145;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85"/>
          <p:cNvGrpSpPr/>
          <p:nvPr/>
        </p:nvGrpSpPr>
        <p:grpSpPr>
          <a:xfrm>
            <a:off x="2610305" y="1380289"/>
            <a:ext cx="358408" cy="354161"/>
            <a:chOff x="-34408675" y="3202075"/>
            <a:chExt cx="295375" cy="291875"/>
          </a:xfrm>
        </p:grpSpPr>
        <p:sp>
          <p:nvSpPr>
            <p:cNvPr id="6152" name="Google Shape;6152;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85"/>
          <p:cNvGrpSpPr/>
          <p:nvPr/>
        </p:nvGrpSpPr>
        <p:grpSpPr>
          <a:xfrm>
            <a:off x="2612216" y="1820283"/>
            <a:ext cx="354586" cy="356254"/>
            <a:chOff x="-34405525" y="3558075"/>
            <a:chExt cx="292225" cy="293600"/>
          </a:xfrm>
        </p:grpSpPr>
        <p:sp>
          <p:nvSpPr>
            <p:cNvPr id="6157" name="Google Shape;6157;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5"/>
          <p:cNvGrpSpPr/>
          <p:nvPr/>
        </p:nvGrpSpPr>
        <p:grpSpPr>
          <a:xfrm>
            <a:off x="2611730" y="2256940"/>
            <a:ext cx="355557" cy="353615"/>
            <a:chOff x="-34406325" y="3919600"/>
            <a:chExt cx="293025" cy="291425"/>
          </a:xfrm>
        </p:grpSpPr>
        <p:sp>
          <p:nvSpPr>
            <p:cNvPr id="6161" name="Google Shape;6161;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85"/>
          <p:cNvGrpSpPr/>
          <p:nvPr/>
        </p:nvGrpSpPr>
        <p:grpSpPr>
          <a:xfrm>
            <a:off x="1275628" y="2736303"/>
            <a:ext cx="353645" cy="342179"/>
            <a:chOff x="-32568800" y="3232000"/>
            <a:chExt cx="291450" cy="282000"/>
          </a:xfrm>
        </p:grpSpPr>
        <p:sp>
          <p:nvSpPr>
            <p:cNvPr id="6169" name="Google Shape;6169;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85"/>
          <p:cNvGrpSpPr/>
          <p:nvPr/>
        </p:nvGrpSpPr>
        <p:grpSpPr>
          <a:xfrm>
            <a:off x="1275158" y="3201213"/>
            <a:ext cx="354586" cy="353645"/>
            <a:chOff x="-32569575" y="3586425"/>
            <a:chExt cx="292225" cy="291450"/>
          </a:xfrm>
        </p:grpSpPr>
        <p:sp>
          <p:nvSpPr>
            <p:cNvPr id="6172" name="Google Shape;6172;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85"/>
          <p:cNvGrpSpPr/>
          <p:nvPr/>
        </p:nvGrpSpPr>
        <p:grpSpPr>
          <a:xfrm>
            <a:off x="1266073" y="3665805"/>
            <a:ext cx="372756" cy="354343"/>
            <a:chOff x="-32576675" y="3944600"/>
            <a:chExt cx="307200" cy="292025"/>
          </a:xfrm>
        </p:grpSpPr>
        <p:sp>
          <p:nvSpPr>
            <p:cNvPr id="6175" name="Google Shape;6175;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85"/>
          <p:cNvGrpSpPr/>
          <p:nvPr/>
        </p:nvGrpSpPr>
        <p:grpSpPr>
          <a:xfrm>
            <a:off x="3511040" y="2730100"/>
            <a:ext cx="354586" cy="354586"/>
            <a:chOff x="-30735200" y="3192625"/>
            <a:chExt cx="292225" cy="292225"/>
          </a:xfrm>
        </p:grpSpPr>
        <p:sp>
          <p:nvSpPr>
            <p:cNvPr id="6178" name="Google Shape;6178;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85"/>
          <p:cNvGrpSpPr/>
          <p:nvPr/>
        </p:nvGrpSpPr>
        <p:grpSpPr>
          <a:xfrm>
            <a:off x="3511040" y="3201532"/>
            <a:ext cx="354586" cy="353008"/>
            <a:chOff x="-30735200" y="3552550"/>
            <a:chExt cx="292225" cy="290925"/>
          </a:xfrm>
        </p:grpSpPr>
        <p:sp>
          <p:nvSpPr>
            <p:cNvPr id="6186" name="Google Shape;6186;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85"/>
          <p:cNvGrpSpPr/>
          <p:nvPr/>
        </p:nvGrpSpPr>
        <p:grpSpPr>
          <a:xfrm>
            <a:off x="3511040" y="3666154"/>
            <a:ext cx="354586" cy="353645"/>
            <a:chOff x="-30735200" y="3910925"/>
            <a:chExt cx="292225" cy="291450"/>
          </a:xfrm>
        </p:grpSpPr>
        <p:sp>
          <p:nvSpPr>
            <p:cNvPr id="6189" name="Google Shape;6189;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1" name="Google Shape;6191;p8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2" name="Google Shape;6192;p85"/>
          <p:cNvGrpSpPr/>
          <p:nvPr/>
        </p:nvGrpSpPr>
        <p:grpSpPr>
          <a:xfrm>
            <a:off x="4864547" y="1375808"/>
            <a:ext cx="358971" cy="359224"/>
            <a:chOff x="-57956275" y="3197925"/>
            <a:chExt cx="319000" cy="319225"/>
          </a:xfrm>
        </p:grpSpPr>
        <p:sp>
          <p:nvSpPr>
            <p:cNvPr id="6193" name="Google Shape;6193;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85"/>
          <p:cNvGrpSpPr/>
          <p:nvPr/>
        </p:nvGrpSpPr>
        <p:grpSpPr>
          <a:xfrm>
            <a:off x="4886701" y="1832234"/>
            <a:ext cx="314662" cy="358971"/>
            <a:chOff x="-57940525" y="3590375"/>
            <a:chExt cx="279625" cy="319000"/>
          </a:xfrm>
        </p:grpSpPr>
        <p:sp>
          <p:nvSpPr>
            <p:cNvPr id="6201" name="Google Shape;6201;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85"/>
          <p:cNvGrpSpPr/>
          <p:nvPr/>
        </p:nvGrpSpPr>
        <p:grpSpPr>
          <a:xfrm>
            <a:off x="4857582" y="2273605"/>
            <a:ext cx="358099" cy="358999"/>
            <a:chOff x="-57959425" y="3982600"/>
            <a:chExt cx="318225" cy="319025"/>
          </a:xfrm>
        </p:grpSpPr>
        <p:sp>
          <p:nvSpPr>
            <p:cNvPr id="6207" name="Google Shape;6207;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85"/>
          <p:cNvGrpSpPr/>
          <p:nvPr/>
        </p:nvGrpSpPr>
        <p:grpSpPr>
          <a:xfrm>
            <a:off x="7057749" y="1376934"/>
            <a:ext cx="357226" cy="357226"/>
            <a:chOff x="-55987225" y="3198925"/>
            <a:chExt cx="317450" cy="317450"/>
          </a:xfrm>
        </p:grpSpPr>
        <p:sp>
          <p:nvSpPr>
            <p:cNvPr id="6212" name="Google Shape;6212;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5"/>
          <p:cNvGrpSpPr/>
          <p:nvPr/>
        </p:nvGrpSpPr>
        <p:grpSpPr>
          <a:xfrm>
            <a:off x="7057749" y="1832965"/>
            <a:ext cx="357226" cy="357367"/>
            <a:chOff x="-55987225" y="3591025"/>
            <a:chExt cx="317450" cy="317575"/>
          </a:xfrm>
        </p:grpSpPr>
        <p:sp>
          <p:nvSpPr>
            <p:cNvPr id="6217" name="Google Shape;6217;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85"/>
          <p:cNvGrpSpPr/>
          <p:nvPr/>
        </p:nvGrpSpPr>
        <p:grpSpPr>
          <a:xfrm>
            <a:off x="7071665" y="2273605"/>
            <a:ext cx="358999" cy="358999"/>
            <a:chOff x="-55988800" y="3982600"/>
            <a:chExt cx="319025" cy="319025"/>
          </a:xfrm>
        </p:grpSpPr>
        <p:sp>
          <p:nvSpPr>
            <p:cNvPr id="6223" name="Google Shape;6223;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85"/>
          <p:cNvGrpSpPr/>
          <p:nvPr/>
        </p:nvGrpSpPr>
        <p:grpSpPr>
          <a:xfrm>
            <a:off x="5730184" y="2731562"/>
            <a:ext cx="356326" cy="358971"/>
            <a:chOff x="-54026025" y="3192625"/>
            <a:chExt cx="316650" cy="319000"/>
          </a:xfrm>
        </p:grpSpPr>
        <p:sp>
          <p:nvSpPr>
            <p:cNvPr id="6229" name="Google Shape;6229;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85"/>
          <p:cNvGrpSpPr/>
          <p:nvPr/>
        </p:nvGrpSpPr>
        <p:grpSpPr>
          <a:xfrm>
            <a:off x="5750130" y="3202536"/>
            <a:ext cx="316434" cy="358099"/>
            <a:chOff x="-54007925" y="3584850"/>
            <a:chExt cx="281200" cy="318225"/>
          </a:xfrm>
        </p:grpSpPr>
        <p:sp>
          <p:nvSpPr>
            <p:cNvPr id="6238" name="Google Shape;6238;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85"/>
          <p:cNvGrpSpPr/>
          <p:nvPr/>
        </p:nvGrpSpPr>
        <p:grpSpPr>
          <a:xfrm>
            <a:off x="5750130" y="3664421"/>
            <a:ext cx="316434" cy="358914"/>
            <a:chOff x="-54007925" y="3975575"/>
            <a:chExt cx="281200" cy="318950"/>
          </a:xfrm>
        </p:grpSpPr>
        <p:sp>
          <p:nvSpPr>
            <p:cNvPr id="6245" name="Google Shape;6245;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85"/>
          <p:cNvGrpSpPr/>
          <p:nvPr/>
        </p:nvGrpSpPr>
        <p:grpSpPr>
          <a:xfrm>
            <a:off x="7984996" y="2748891"/>
            <a:ext cx="274770" cy="358492"/>
            <a:chOff x="-52005775" y="3208025"/>
            <a:chExt cx="244175" cy="318575"/>
          </a:xfrm>
        </p:grpSpPr>
        <p:sp>
          <p:nvSpPr>
            <p:cNvPr id="6250" name="Google Shape;6250;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85"/>
          <p:cNvGrpSpPr/>
          <p:nvPr/>
        </p:nvGrpSpPr>
        <p:grpSpPr>
          <a:xfrm>
            <a:off x="5291462" y="1376934"/>
            <a:ext cx="358099" cy="358099"/>
            <a:chOff x="-57568775" y="3198925"/>
            <a:chExt cx="318225" cy="318225"/>
          </a:xfrm>
        </p:grpSpPr>
        <p:sp>
          <p:nvSpPr>
            <p:cNvPr id="6262" name="Google Shape;6262;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85"/>
          <p:cNvGrpSpPr/>
          <p:nvPr/>
        </p:nvGrpSpPr>
        <p:grpSpPr>
          <a:xfrm>
            <a:off x="5313181" y="1832234"/>
            <a:ext cx="314662" cy="358099"/>
            <a:chOff x="-57549075" y="3590375"/>
            <a:chExt cx="279625" cy="318225"/>
          </a:xfrm>
        </p:grpSpPr>
        <p:sp>
          <p:nvSpPr>
            <p:cNvPr id="6269" name="Google Shape;6269;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85"/>
          <p:cNvGrpSpPr/>
          <p:nvPr/>
        </p:nvGrpSpPr>
        <p:grpSpPr>
          <a:xfrm>
            <a:off x="5305378" y="2273605"/>
            <a:ext cx="359871" cy="359871"/>
            <a:chOff x="-57570350" y="3982600"/>
            <a:chExt cx="319800" cy="319800"/>
          </a:xfrm>
        </p:grpSpPr>
        <p:sp>
          <p:nvSpPr>
            <p:cNvPr id="6274" name="Google Shape;6274;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5"/>
          <p:cNvGrpSpPr/>
          <p:nvPr/>
        </p:nvGrpSpPr>
        <p:grpSpPr>
          <a:xfrm>
            <a:off x="7520416" y="1376033"/>
            <a:ext cx="314662" cy="358999"/>
            <a:chOff x="-55576850" y="3198125"/>
            <a:chExt cx="279625" cy="319025"/>
          </a:xfrm>
        </p:grpSpPr>
        <p:sp>
          <p:nvSpPr>
            <p:cNvPr id="6279" name="Google Shape;6279;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85"/>
          <p:cNvGrpSpPr/>
          <p:nvPr/>
        </p:nvGrpSpPr>
        <p:grpSpPr>
          <a:xfrm>
            <a:off x="7497812" y="1832009"/>
            <a:ext cx="359871" cy="358324"/>
            <a:chOff x="-55596550" y="3590175"/>
            <a:chExt cx="319800" cy="318425"/>
          </a:xfrm>
        </p:grpSpPr>
        <p:sp>
          <p:nvSpPr>
            <p:cNvPr id="6284" name="Google Shape;6284;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85"/>
          <p:cNvGrpSpPr/>
          <p:nvPr/>
        </p:nvGrpSpPr>
        <p:grpSpPr>
          <a:xfrm>
            <a:off x="7513049" y="2273351"/>
            <a:ext cx="358999" cy="359252"/>
            <a:chOff x="-55595775" y="3982375"/>
            <a:chExt cx="319025" cy="319250"/>
          </a:xfrm>
        </p:grpSpPr>
        <p:sp>
          <p:nvSpPr>
            <p:cNvPr id="6289" name="Google Shape;6289;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85"/>
          <p:cNvGrpSpPr/>
          <p:nvPr/>
        </p:nvGrpSpPr>
        <p:grpSpPr>
          <a:xfrm>
            <a:off x="6170232" y="2731562"/>
            <a:ext cx="358999" cy="358099"/>
            <a:chOff x="-53635375" y="3192625"/>
            <a:chExt cx="319025" cy="318225"/>
          </a:xfrm>
        </p:grpSpPr>
        <p:sp>
          <p:nvSpPr>
            <p:cNvPr id="6296" name="Google Shape;6296;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85"/>
          <p:cNvGrpSpPr/>
          <p:nvPr/>
        </p:nvGrpSpPr>
        <p:grpSpPr>
          <a:xfrm>
            <a:off x="6192401" y="3202536"/>
            <a:ext cx="314662" cy="358999"/>
            <a:chOff x="-53615675" y="3584850"/>
            <a:chExt cx="279625" cy="319025"/>
          </a:xfrm>
        </p:grpSpPr>
        <p:sp>
          <p:nvSpPr>
            <p:cNvPr id="6300" name="Google Shape;6300;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5"/>
          <p:cNvGrpSpPr/>
          <p:nvPr/>
        </p:nvGrpSpPr>
        <p:grpSpPr>
          <a:xfrm>
            <a:off x="6170246" y="3665461"/>
            <a:ext cx="358971" cy="357874"/>
            <a:chOff x="-53634575" y="3976500"/>
            <a:chExt cx="319000" cy="318025"/>
          </a:xfrm>
        </p:grpSpPr>
        <p:sp>
          <p:nvSpPr>
            <p:cNvPr id="6304" name="Google Shape;6304;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85"/>
          <p:cNvGrpSpPr/>
          <p:nvPr/>
        </p:nvGrpSpPr>
        <p:grpSpPr>
          <a:xfrm>
            <a:off x="7965050" y="3208415"/>
            <a:ext cx="314662" cy="358436"/>
            <a:chOff x="-52023900" y="3590075"/>
            <a:chExt cx="279625" cy="318525"/>
          </a:xfrm>
        </p:grpSpPr>
        <p:sp>
          <p:nvSpPr>
            <p:cNvPr id="6313" name="Google Shape;6313;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85"/>
          <p:cNvGrpSpPr/>
          <p:nvPr/>
        </p:nvGrpSpPr>
        <p:grpSpPr>
          <a:xfrm>
            <a:off x="5728292" y="1376934"/>
            <a:ext cx="358971" cy="358971"/>
            <a:chOff x="-57173375" y="3198925"/>
            <a:chExt cx="319000" cy="319000"/>
          </a:xfrm>
        </p:grpSpPr>
        <p:sp>
          <p:nvSpPr>
            <p:cNvPr id="6321" name="Google Shape;6321;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85"/>
          <p:cNvGrpSpPr/>
          <p:nvPr/>
        </p:nvGrpSpPr>
        <p:grpSpPr>
          <a:xfrm>
            <a:off x="5729178" y="1854374"/>
            <a:ext cx="357198" cy="314690"/>
            <a:chOff x="-57176525" y="3610050"/>
            <a:chExt cx="317425" cy="279650"/>
          </a:xfrm>
        </p:grpSpPr>
        <p:sp>
          <p:nvSpPr>
            <p:cNvPr id="6326" name="Google Shape;6326;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85"/>
          <p:cNvGrpSpPr/>
          <p:nvPr/>
        </p:nvGrpSpPr>
        <p:grpSpPr>
          <a:xfrm>
            <a:off x="7939633" y="1376934"/>
            <a:ext cx="358099" cy="356326"/>
            <a:chOff x="-55202750" y="3198925"/>
            <a:chExt cx="318225" cy="316650"/>
          </a:xfrm>
        </p:grpSpPr>
        <p:sp>
          <p:nvSpPr>
            <p:cNvPr id="6332" name="Google Shape;6332;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85"/>
          <p:cNvGrpSpPr/>
          <p:nvPr/>
        </p:nvGrpSpPr>
        <p:grpSpPr>
          <a:xfrm>
            <a:off x="7950267" y="1832234"/>
            <a:ext cx="336830" cy="358099"/>
            <a:chOff x="-55194875" y="3590375"/>
            <a:chExt cx="299325" cy="318225"/>
          </a:xfrm>
        </p:grpSpPr>
        <p:sp>
          <p:nvSpPr>
            <p:cNvPr id="6335" name="Google Shape;6335;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85"/>
          <p:cNvGrpSpPr/>
          <p:nvPr/>
        </p:nvGrpSpPr>
        <p:grpSpPr>
          <a:xfrm>
            <a:off x="7954884" y="2274505"/>
            <a:ext cx="357198" cy="357198"/>
            <a:chOff x="-55203525" y="3983400"/>
            <a:chExt cx="317425" cy="317425"/>
          </a:xfrm>
        </p:grpSpPr>
        <p:sp>
          <p:nvSpPr>
            <p:cNvPr id="6341" name="Google Shape;6341;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85"/>
          <p:cNvGrpSpPr/>
          <p:nvPr/>
        </p:nvGrpSpPr>
        <p:grpSpPr>
          <a:xfrm>
            <a:off x="6621365" y="2731562"/>
            <a:ext cx="335930" cy="358971"/>
            <a:chOff x="-53232900" y="3192625"/>
            <a:chExt cx="298525" cy="319000"/>
          </a:xfrm>
        </p:grpSpPr>
        <p:sp>
          <p:nvSpPr>
            <p:cNvPr id="6345" name="Google Shape;6345;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85"/>
          <p:cNvGrpSpPr/>
          <p:nvPr/>
        </p:nvGrpSpPr>
        <p:grpSpPr>
          <a:xfrm>
            <a:off x="6610731" y="3202536"/>
            <a:ext cx="357198" cy="356326"/>
            <a:chOff x="-53242350" y="3584850"/>
            <a:chExt cx="317425" cy="316650"/>
          </a:xfrm>
        </p:grpSpPr>
        <p:sp>
          <p:nvSpPr>
            <p:cNvPr id="6354" name="Google Shape;6354;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85"/>
          <p:cNvGrpSpPr/>
          <p:nvPr/>
        </p:nvGrpSpPr>
        <p:grpSpPr>
          <a:xfrm>
            <a:off x="6631999" y="3665236"/>
            <a:ext cx="314662" cy="358999"/>
            <a:chOff x="-53224225" y="3976300"/>
            <a:chExt cx="279625" cy="319025"/>
          </a:xfrm>
        </p:grpSpPr>
        <p:sp>
          <p:nvSpPr>
            <p:cNvPr id="6360" name="Google Shape;6360;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85"/>
          <p:cNvGrpSpPr/>
          <p:nvPr/>
        </p:nvGrpSpPr>
        <p:grpSpPr>
          <a:xfrm>
            <a:off x="7942896" y="3672917"/>
            <a:ext cx="358971" cy="358408"/>
            <a:chOff x="-52043575" y="3983125"/>
            <a:chExt cx="319000" cy="318500"/>
          </a:xfrm>
        </p:grpSpPr>
        <p:sp>
          <p:nvSpPr>
            <p:cNvPr id="6368" name="Google Shape;6368;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85"/>
          <p:cNvGrpSpPr/>
          <p:nvPr/>
        </p:nvGrpSpPr>
        <p:grpSpPr>
          <a:xfrm>
            <a:off x="6196836" y="1376934"/>
            <a:ext cx="314662" cy="358971"/>
            <a:chOff x="-56766175" y="3198925"/>
            <a:chExt cx="279625" cy="319000"/>
          </a:xfrm>
        </p:grpSpPr>
        <p:sp>
          <p:nvSpPr>
            <p:cNvPr id="6378" name="Google Shape;6378;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85"/>
          <p:cNvGrpSpPr/>
          <p:nvPr/>
        </p:nvGrpSpPr>
        <p:grpSpPr>
          <a:xfrm>
            <a:off x="6195950" y="1832234"/>
            <a:ext cx="316434" cy="358099"/>
            <a:chOff x="-56766175" y="3590375"/>
            <a:chExt cx="281200" cy="318225"/>
          </a:xfrm>
        </p:grpSpPr>
        <p:sp>
          <p:nvSpPr>
            <p:cNvPr id="6386" name="Google Shape;6386;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85"/>
          <p:cNvGrpSpPr/>
          <p:nvPr/>
        </p:nvGrpSpPr>
        <p:grpSpPr>
          <a:xfrm>
            <a:off x="6232906" y="2273605"/>
            <a:ext cx="272126" cy="358099"/>
            <a:chOff x="-56747275" y="3982600"/>
            <a:chExt cx="241825" cy="318225"/>
          </a:xfrm>
        </p:grpSpPr>
        <p:sp>
          <p:nvSpPr>
            <p:cNvPr id="6391" name="Google Shape;6391;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5"/>
          <p:cNvGrpSpPr/>
          <p:nvPr/>
        </p:nvGrpSpPr>
        <p:grpSpPr>
          <a:xfrm>
            <a:off x="4840657" y="3215842"/>
            <a:ext cx="358999" cy="342991"/>
            <a:chOff x="-54812875" y="3596675"/>
            <a:chExt cx="319025" cy="304800"/>
          </a:xfrm>
        </p:grpSpPr>
        <p:sp>
          <p:nvSpPr>
            <p:cNvPr id="6399" name="Google Shape;6399;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6" name="Google Shape;6406;p8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85"/>
          <p:cNvGrpSpPr/>
          <p:nvPr/>
        </p:nvGrpSpPr>
        <p:grpSpPr>
          <a:xfrm>
            <a:off x="4862826" y="3672326"/>
            <a:ext cx="314662" cy="358099"/>
            <a:chOff x="-54793175" y="3982600"/>
            <a:chExt cx="279625" cy="318225"/>
          </a:xfrm>
        </p:grpSpPr>
        <p:sp>
          <p:nvSpPr>
            <p:cNvPr id="6409" name="Google Shape;6409;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5"/>
          <p:cNvGrpSpPr/>
          <p:nvPr/>
        </p:nvGrpSpPr>
        <p:grpSpPr>
          <a:xfrm>
            <a:off x="7074284" y="2731562"/>
            <a:ext cx="314662" cy="358099"/>
            <a:chOff x="-52832000" y="3192625"/>
            <a:chExt cx="279625" cy="318225"/>
          </a:xfrm>
        </p:grpSpPr>
        <p:sp>
          <p:nvSpPr>
            <p:cNvPr id="6417" name="Google Shape;6417;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5"/>
          <p:cNvGrpSpPr/>
          <p:nvPr/>
        </p:nvGrpSpPr>
        <p:grpSpPr>
          <a:xfrm>
            <a:off x="5760817" y="2272929"/>
            <a:ext cx="323524" cy="358774"/>
            <a:chOff x="-57162350" y="3982000"/>
            <a:chExt cx="287500" cy="318825"/>
          </a:xfrm>
        </p:grpSpPr>
        <p:sp>
          <p:nvSpPr>
            <p:cNvPr id="6426" name="Google Shape;6426;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85"/>
          <p:cNvGrpSpPr/>
          <p:nvPr/>
        </p:nvGrpSpPr>
        <p:grpSpPr>
          <a:xfrm>
            <a:off x="7052130" y="3203436"/>
            <a:ext cx="358971" cy="357198"/>
            <a:chOff x="-52851675" y="3585650"/>
            <a:chExt cx="319000" cy="317425"/>
          </a:xfrm>
        </p:grpSpPr>
        <p:sp>
          <p:nvSpPr>
            <p:cNvPr id="6435" name="Google Shape;6435;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85"/>
          <p:cNvGrpSpPr/>
          <p:nvPr/>
        </p:nvGrpSpPr>
        <p:grpSpPr>
          <a:xfrm>
            <a:off x="7074284" y="3665236"/>
            <a:ext cx="314662" cy="358999"/>
            <a:chOff x="-52832000" y="3976300"/>
            <a:chExt cx="279625" cy="319025"/>
          </a:xfrm>
        </p:grpSpPr>
        <p:sp>
          <p:nvSpPr>
            <p:cNvPr id="6442" name="Google Shape;6442;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85"/>
          <p:cNvGrpSpPr/>
          <p:nvPr/>
        </p:nvGrpSpPr>
        <p:grpSpPr>
          <a:xfrm>
            <a:off x="6191490" y="4119884"/>
            <a:ext cx="316434" cy="358099"/>
            <a:chOff x="-51633225" y="3198925"/>
            <a:chExt cx="281200" cy="318225"/>
          </a:xfrm>
        </p:grpSpPr>
        <p:sp>
          <p:nvSpPr>
            <p:cNvPr id="6448" name="Google Shape;6448;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85"/>
          <p:cNvGrpSpPr/>
          <p:nvPr/>
        </p:nvGrpSpPr>
        <p:grpSpPr>
          <a:xfrm>
            <a:off x="6610314" y="1377806"/>
            <a:ext cx="365188" cy="357226"/>
            <a:chOff x="-56396775" y="3199700"/>
            <a:chExt cx="324525" cy="317450"/>
          </a:xfrm>
        </p:grpSpPr>
        <p:sp>
          <p:nvSpPr>
            <p:cNvPr id="6456" name="Google Shape;6456;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85"/>
          <p:cNvGrpSpPr/>
          <p:nvPr/>
        </p:nvGrpSpPr>
        <p:grpSpPr>
          <a:xfrm>
            <a:off x="6613408" y="1843740"/>
            <a:ext cx="358999" cy="335958"/>
            <a:chOff x="-56394425" y="3600600"/>
            <a:chExt cx="319025" cy="298550"/>
          </a:xfrm>
        </p:grpSpPr>
        <p:sp>
          <p:nvSpPr>
            <p:cNvPr id="6463" name="Google Shape;6463;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85"/>
          <p:cNvGrpSpPr/>
          <p:nvPr/>
        </p:nvGrpSpPr>
        <p:grpSpPr>
          <a:xfrm>
            <a:off x="6644175" y="2274505"/>
            <a:ext cx="327068" cy="357198"/>
            <a:chOff x="-56379450" y="3983400"/>
            <a:chExt cx="290650" cy="317425"/>
          </a:xfrm>
        </p:grpSpPr>
        <p:sp>
          <p:nvSpPr>
            <p:cNvPr id="6467" name="Google Shape;6467;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85"/>
          <p:cNvGrpSpPr/>
          <p:nvPr/>
        </p:nvGrpSpPr>
        <p:grpSpPr>
          <a:xfrm>
            <a:off x="5307879" y="2738651"/>
            <a:ext cx="316434" cy="358971"/>
            <a:chOff x="-54401725" y="3198925"/>
            <a:chExt cx="281200" cy="319000"/>
          </a:xfrm>
        </p:grpSpPr>
        <p:sp>
          <p:nvSpPr>
            <p:cNvPr id="6476" name="Google Shape;6476;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85"/>
          <p:cNvGrpSpPr/>
          <p:nvPr/>
        </p:nvGrpSpPr>
        <p:grpSpPr>
          <a:xfrm>
            <a:off x="5308766" y="3208753"/>
            <a:ext cx="314662" cy="358099"/>
            <a:chOff x="-54401725" y="3590375"/>
            <a:chExt cx="279625" cy="318225"/>
          </a:xfrm>
        </p:grpSpPr>
        <p:sp>
          <p:nvSpPr>
            <p:cNvPr id="6488" name="Google Shape;6488;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85"/>
          <p:cNvGrpSpPr/>
          <p:nvPr/>
        </p:nvGrpSpPr>
        <p:grpSpPr>
          <a:xfrm>
            <a:off x="5306557" y="3672326"/>
            <a:ext cx="319079" cy="358099"/>
            <a:chOff x="-54403300" y="3982600"/>
            <a:chExt cx="283550" cy="318225"/>
          </a:xfrm>
        </p:grpSpPr>
        <p:sp>
          <p:nvSpPr>
            <p:cNvPr id="6495" name="Google Shape;6495;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5"/>
          <p:cNvGrpSpPr/>
          <p:nvPr/>
        </p:nvGrpSpPr>
        <p:grpSpPr>
          <a:xfrm>
            <a:off x="7493951" y="2733559"/>
            <a:ext cx="356298" cy="356973"/>
            <a:chOff x="-52458650" y="3194400"/>
            <a:chExt cx="316625" cy="317225"/>
          </a:xfrm>
        </p:grpSpPr>
        <p:sp>
          <p:nvSpPr>
            <p:cNvPr id="6501" name="Google Shape;6501;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5"/>
          <p:cNvGrpSpPr/>
          <p:nvPr/>
        </p:nvGrpSpPr>
        <p:grpSpPr>
          <a:xfrm>
            <a:off x="4862826" y="2738651"/>
            <a:ext cx="314662" cy="358971"/>
            <a:chOff x="-54793175" y="3198925"/>
            <a:chExt cx="279625" cy="319000"/>
          </a:xfrm>
        </p:grpSpPr>
        <p:sp>
          <p:nvSpPr>
            <p:cNvPr id="6510" name="Google Shape;6510;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85"/>
          <p:cNvGrpSpPr/>
          <p:nvPr/>
        </p:nvGrpSpPr>
        <p:grpSpPr>
          <a:xfrm>
            <a:off x="7503249" y="3202536"/>
            <a:ext cx="337703" cy="357845"/>
            <a:chOff x="-52450000" y="3584850"/>
            <a:chExt cx="300100" cy="318000"/>
          </a:xfrm>
        </p:grpSpPr>
        <p:sp>
          <p:nvSpPr>
            <p:cNvPr id="6518" name="Google Shape;6518;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85"/>
          <p:cNvGrpSpPr/>
          <p:nvPr/>
        </p:nvGrpSpPr>
        <p:grpSpPr>
          <a:xfrm>
            <a:off x="7514769" y="3667009"/>
            <a:ext cx="314662" cy="357226"/>
            <a:chOff x="-52440550" y="3977875"/>
            <a:chExt cx="279625" cy="317450"/>
          </a:xfrm>
        </p:grpSpPr>
        <p:sp>
          <p:nvSpPr>
            <p:cNvPr id="6526" name="Google Shape;6526;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85"/>
          <p:cNvGrpSpPr/>
          <p:nvPr/>
        </p:nvGrpSpPr>
        <p:grpSpPr>
          <a:xfrm>
            <a:off x="6626703" y="4123215"/>
            <a:ext cx="314662" cy="358999"/>
            <a:chOff x="-51623775" y="3584850"/>
            <a:chExt cx="279625" cy="319025"/>
          </a:xfrm>
        </p:grpSpPr>
        <p:sp>
          <p:nvSpPr>
            <p:cNvPr id="6535" name="Google Shape;6535;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4" name="Google Shape;6544;p8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5" name="Google Shape;6545;p8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9" name="Shape 6549"/>
        <p:cNvGrpSpPr/>
        <p:nvPr/>
      </p:nvGrpSpPr>
      <p:grpSpPr>
        <a:xfrm>
          <a:off x="0" y="0"/>
          <a:ext cx="0" cy="0"/>
          <a:chOff x="0" y="0"/>
          <a:chExt cx="0" cy="0"/>
        </a:xfrm>
      </p:grpSpPr>
      <p:grpSp>
        <p:nvGrpSpPr>
          <p:cNvPr id="6550" name="Google Shape;6550;p86"/>
          <p:cNvGrpSpPr/>
          <p:nvPr/>
        </p:nvGrpSpPr>
        <p:grpSpPr>
          <a:xfrm>
            <a:off x="866775" y="1386849"/>
            <a:ext cx="276003" cy="357300"/>
            <a:chOff x="-50469125" y="3183175"/>
            <a:chExt cx="233150" cy="301825"/>
          </a:xfrm>
        </p:grpSpPr>
        <p:sp>
          <p:nvSpPr>
            <p:cNvPr id="6551" name="Google Shape;6551;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86"/>
          <p:cNvGrpSpPr/>
          <p:nvPr/>
        </p:nvGrpSpPr>
        <p:grpSpPr>
          <a:xfrm>
            <a:off x="826674" y="1822251"/>
            <a:ext cx="356205" cy="355288"/>
            <a:chOff x="-50504575" y="3550975"/>
            <a:chExt cx="300900" cy="300125"/>
          </a:xfrm>
        </p:grpSpPr>
        <p:sp>
          <p:nvSpPr>
            <p:cNvPr id="6555" name="Google Shape;6555;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86"/>
          <p:cNvGrpSpPr/>
          <p:nvPr/>
        </p:nvGrpSpPr>
        <p:grpSpPr>
          <a:xfrm>
            <a:off x="826674" y="2260493"/>
            <a:ext cx="356205" cy="354341"/>
            <a:chOff x="-50503000" y="3921175"/>
            <a:chExt cx="300900" cy="299325"/>
          </a:xfrm>
        </p:grpSpPr>
        <p:sp>
          <p:nvSpPr>
            <p:cNvPr id="6560" name="Google Shape;6560;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86"/>
          <p:cNvGrpSpPr/>
          <p:nvPr/>
        </p:nvGrpSpPr>
        <p:grpSpPr>
          <a:xfrm>
            <a:off x="3030727" y="1406411"/>
            <a:ext cx="355258" cy="356205"/>
            <a:chOff x="-48630025" y="3199700"/>
            <a:chExt cx="300100" cy="300900"/>
          </a:xfrm>
        </p:grpSpPr>
        <p:sp>
          <p:nvSpPr>
            <p:cNvPr id="6566" name="Google Shape;6566;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86"/>
          <p:cNvGrpSpPr/>
          <p:nvPr/>
        </p:nvGrpSpPr>
        <p:grpSpPr>
          <a:xfrm>
            <a:off x="3030727" y="1843707"/>
            <a:ext cx="355258" cy="355258"/>
            <a:chOff x="-48630025" y="3569100"/>
            <a:chExt cx="300100" cy="300100"/>
          </a:xfrm>
        </p:grpSpPr>
        <p:sp>
          <p:nvSpPr>
            <p:cNvPr id="6570" name="Google Shape;6570;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86"/>
          <p:cNvGrpSpPr/>
          <p:nvPr/>
        </p:nvGrpSpPr>
        <p:grpSpPr>
          <a:xfrm>
            <a:off x="3031201" y="2281003"/>
            <a:ext cx="354311" cy="353394"/>
            <a:chOff x="-48629225" y="3938500"/>
            <a:chExt cx="299300" cy="298525"/>
          </a:xfrm>
        </p:grpSpPr>
        <p:sp>
          <p:nvSpPr>
            <p:cNvPr id="6581" name="Google Shape;6581;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86"/>
          <p:cNvGrpSpPr/>
          <p:nvPr/>
        </p:nvGrpSpPr>
        <p:grpSpPr>
          <a:xfrm>
            <a:off x="1766604" y="2752344"/>
            <a:ext cx="311458" cy="354341"/>
            <a:chOff x="-46762575" y="3200500"/>
            <a:chExt cx="263100" cy="299325"/>
          </a:xfrm>
        </p:grpSpPr>
        <p:sp>
          <p:nvSpPr>
            <p:cNvPr id="6586" name="Google Shape;6586;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86"/>
          <p:cNvGrpSpPr/>
          <p:nvPr/>
        </p:nvGrpSpPr>
        <p:grpSpPr>
          <a:xfrm>
            <a:off x="1744689" y="3211066"/>
            <a:ext cx="355288" cy="312375"/>
            <a:chOff x="-46779900" y="3588000"/>
            <a:chExt cx="300125" cy="263875"/>
          </a:xfrm>
        </p:grpSpPr>
        <p:sp>
          <p:nvSpPr>
            <p:cNvPr id="6592" name="Google Shape;6592;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6"/>
          <p:cNvGrpSpPr/>
          <p:nvPr/>
        </p:nvGrpSpPr>
        <p:grpSpPr>
          <a:xfrm>
            <a:off x="1745162" y="3625988"/>
            <a:ext cx="354341" cy="353394"/>
            <a:chOff x="-46779100" y="3938500"/>
            <a:chExt cx="299325" cy="298525"/>
          </a:xfrm>
        </p:grpSpPr>
        <p:sp>
          <p:nvSpPr>
            <p:cNvPr id="6597" name="Google Shape;6597;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86"/>
          <p:cNvGrpSpPr/>
          <p:nvPr/>
        </p:nvGrpSpPr>
        <p:grpSpPr>
          <a:xfrm>
            <a:off x="3952900" y="2758855"/>
            <a:ext cx="355258" cy="355288"/>
            <a:chOff x="-44924250" y="3206000"/>
            <a:chExt cx="300100" cy="300125"/>
          </a:xfrm>
        </p:grpSpPr>
        <p:sp>
          <p:nvSpPr>
            <p:cNvPr id="6600" name="Google Shape;6600;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6"/>
          <p:cNvGrpSpPr/>
          <p:nvPr/>
        </p:nvGrpSpPr>
        <p:grpSpPr>
          <a:xfrm>
            <a:off x="1267386" y="1386849"/>
            <a:ext cx="355258" cy="355258"/>
            <a:chOff x="-50134375" y="3183175"/>
            <a:chExt cx="300100" cy="300100"/>
          </a:xfrm>
        </p:grpSpPr>
        <p:sp>
          <p:nvSpPr>
            <p:cNvPr id="6606" name="Google Shape;6606;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86"/>
          <p:cNvGrpSpPr/>
          <p:nvPr/>
        </p:nvGrpSpPr>
        <p:grpSpPr>
          <a:xfrm>
            <a:off x="1267386" y="1822251"/>
            <a:ext cx="355258" cy="355288"/>
            <a:chOff x="-50134375" y="3550975"/>
            <a:chExt cx="300100" cy="300125"/>
          </a:xfrm>
        </p:grpSpPr>
        <p:sp>
          <p:nvSpPr>
            <p:cNvPr id="6617" name="Google Shape;6617;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86"/>
          <p:cNvGrpSpPr/>
          <p:nvPr/>
        </p:nvGrpSpPr>
        <p:grpSpPr>
          <a:xfrm>
            <a:off x="1267386" y="2259783"/>
            <a:ext cx="355258" cy="355051"/>
            <a:chOff x="-50134375" y="3920575"/>
            <a:chExt cx="300100" cy="299925"/>
          </a:xfrm>
        </p:grpSpPr>
        <p:sp>
          <p:nvSpPr>
            <p:cNvPr id="6620" name="Google Shape;6620;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86"/>
          <p:cNvGrpSpPr/>
          <p:nvPr/>
        </p:nvGrpSpPr>
        <p:grpSpPr>
          <a:xfrm>
            <a:off x="3478110" y="1407358"/>
            <a:ext cx="357123" cy="355258"/>
            <a:chOff x="-48262200" y="3200500"/>
            <a:chExt cx="301675" cy="300100"/>
          </a:xfrm>
        </p:grpSpPr>
        <p:sp>
          <p:nvSpPr>
            <p:cNvPr id="6624" name="Google Shape;6624;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86"/>
          <p:cNvGrpSpPr/>
          <p:nvPr/>
        </p:nvGrpSpPr>
        <p:grpSpPr>
          <a:xfrm>
            <a:off x="3507483" y="1844447"/>
            <a:ext cx="298377" cy="354519"/>
            <a:chOff x="-48233050" y="3569725"/>
            <a:chExt cx="252050" cy="299475"/>
          </a:xfrm>
        </p:grpSpPr>
        <p:sp>
          <p:nvSpPr>
            <p:cNvPr id="6634" name="Google Shape;6634;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86"/>
          <p:cNvGrpSpPr/>
          <p:nvPr/>
        </p:nvGrpSpPr>
        <p:grpSpPr>
          <a:xfrm>
            <a:off x="3531248" y="2278191"/>
            <a:ext cx="250847" cy="358070"/>
            <a:chOff x="-48216525" y="3936125"/>
            <a:chExt cx="211900" cy="302475"/>
          </a:xfrm>
        </p:grpSpPr>
        <p:sp>
          <p:nvSpPr>
            <p:cNvPr id="6638" name="Google Shape;6638;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86"/>
          <p:cNvGrpSpPr/>
          <p:nvPr/>
        </p:nvGrpSpPr>
        <p:grpSpPr>
          <a:xfrm>
            <a:off x="2186966" y="2753261"/>
            <a:ext cx="355258" cy="355288"/>
            <a:chOff x="-46410500" y="3201275"/>
            <a:chExt cx="300100" cy="300125"/>
          </a:xfrm>
        </p:grpSpPr>
        <p:sp>
          <p:nvSpPr>
            <p:cNvPr id="6643" name="Google Shape;6643;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86"/>
          <p:cNvGrpSpPr/>
          <p:nvPr/>
        </p:nvGrpSpPr>
        <p:grpSpPr>
          <a:xfrm>
            <a:off x="2186966" y="3188692"/>
            <a:ext cx="355258" cy="356205"/>
            <a:chOff x="-46409700" y="3569100"/>
            <a:chExt cx="300100" cy="300900"/>
          </a:xfrm>
        </p:grpSpPr>
        <p:sp>
          <p:nvSpPr>
            <p:cNvPr id="6649" name="Google Shape;6649;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86"/>
          <p:cNvGrpSpPr/>
          <p:nvPr/>
        </p:nvGrpSpPr>
        <p:grpSpPr>
          <a:xfrm>
            <a:off x="2174847" y="3624124"/>
            <a:ext cx="379497" cy="358070"/>
            <a:chOff x="-46422300" y="3936925"/>
            <a:chExt cx="320575" cy="302475"/>
          </a:xfrm>
        </p:grpSpPr>
        <p:sp>
          <p:nvSpPr>
            <p:cNvPr id="6655" name="Google Shape;6655;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86"/>
          <p:cNvGrpSpPr/>
          <p:nvPr/>
        </p:nvGrpSpPr>
        <p:grpSpPr>
          <a:xfrm>
            <a:off x="3952426" y="3178452"/>
            <a:ext cx="356205" cy="355258"/>
            <a:chOff x="-44914800" y="3560450"/>
            <a:chExt cx="300900" cy="300100"/>
          </a:xfrm>
        </p:grpSpPr>
        <p:sp>
          <p:nvSpPr>
            <p:cNvPr id="6658" name="Google Shape;6658;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86"/>
          <p:cNvGrpSpPr/>
          <p:nvPr/>
        </p:nvGrpSpPr>
        <p:grpSpPr>
          <a:xfrm>
            <a:off x="1707478" y="1387086"/>
            <a:ext cx="354311" cy="354104"/>
            <a:chOff x="-49764975" y="3183375"/>
            <a:chExt cx="299300" cy="299125"/>
          </a:xfrm>
        </p:grpSpPr>
        <p:sp>
          <p:nvSpPr>
            <p:cNvPr id="6664" name="Google Shape;6664;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86"/>
          <p:cNvGrpSpPr/>
          <p:nvPr/>
        </p:nvGrpSpPr>
        <p:grpSpPr>
          <a:xfrm>
            <a:off x="1707478" y="1822547"/>
            <a:ext cx="354311" cy="355909"/>
            <a:chOff x="-49764975" y="3551225"/>
            <a:chExt cx="299300" cy="300650"/>
          </a:xfrm>
        </p:grpSpPr>
        <p:sp>
          <p:nvSpPr>
            <p:cNvPr id="6674" name="Google Shape;6674;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86"/>
          <p:cNvGrpSpPr/>
          <p:nvPr/>
        </p:nvGrpSpPr>
        <p:grpSpPr>
          <a:xfrm>
            <a:off x="1705140" y="2259310"/>
            <a:ext cx="358987" cy="355525"/>
            <a:chOff x="-49766550" y="3920175"/>
            <a:chExt cx="303250" cy="300325"/>
          </a:xfrm>
        </p:grpSpPr>
        <p:sp>
          <p:nvSpPr>
            <p:cNvPr id="6686" name="Google Shape;6686;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6"/>
          <p:cNvGrpSpPr/>
          <p:nvPr/>
        </p:nvGrpSpPr>
        <p:grpSpPr>
          <a:xfrm>
            <a:off x="3920671" y="1407358"/>
            <a:ext cx="357123" cy="354341"/>
            <a:chOff x="-47892800" y="3200500"/>
            <a:chExt cx="301675" cy="299325"/>
          </a:xfrm>
        </p:grpSpPr>
        <p:sp>
          <p:nvSpPr>
            <p:cNvPr id="6691" name="Google Shape;6691;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86"/>
          <p:cNvGrpSpPr/>
          <p:nvPr/>
        </p:nvGrpSpPr>
        <p:grpSpPr>
          <a:xfrm>
            <a:off x="3984537" y="1843707"/>
            <a:ext cx="229391" cy="355258"/>
            <a:chOff x="-47839250" y="3569100"/>
            <a:chExt cx="193775" cy="300100"/>
          </a:xfrm>
        </p:grpSpPr>
        <p:sp>
          <p:nvSpPr>
            <p:cNvPr id="6698" name="Google Shape;6698;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86"/>
          <p:cNvGrpSpPr/>
          <p:nvPr/>
        </p:nvGrpSpPr>
        <p:grpSpPr>
          <a:xfrm>
            <a:off x="3921603" y="2280056"/>
            <a:ext cx="355258" cy="356205"/>
            <a:chOff x="-47892800" y="3937700"/>
            <a:chExt cx="300100" cy="300900"/>
          </a:xfrm>
        </p:grpSpPr>
        <p:sp>
          <p:nvSpPr>
            <p:cNvPr id="6705" name="Google Shape;6705;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86"/>
          <p:cNvGrpSpPr/>
          <p:nvPr/>
        </p:nvGrpSpPr>
        <p:grpSpPr>
          <a:xfrm>
            <a:off x="2626898" y="2773770"/>
            <a:ext cx="355258" cy="311458"/>
            <a:chOff x="-46042675" y="3218600"/>
            <a:chExt cx="300100" cy="263100"/>
          </a:xfrm>
        </p:grpSpPr>
        <p:sp>
          <p:nvSpPr>
            <p:cNvPr id="6714" name="Google Shape;6714;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86"/>
          <p:cNvGrpSpPr/>
          <p:nvPr/>
        </p:nvGrpSpPr>
        <p:grpSpPr>
          <a:xfrm>
            <a:off x="2626898" y="3188219"/>
            <a:ext cx="355258" cy="323118"/>
            <a:chOff x="-46042675" y="3568700"/>
            <a:chExt cx="300100" cy="272950"/>
          </a:xfrm>
        </p:grpSpPr>
        <p:sp>
          <p:nvSpPr>
            <p:cNvPr id="6721" name="Google Shape;6721;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86"/>
          <p:cNvGrpSpPr/>
          <p:nvPr/>
        </p:nvGrpSpPr>
        <p:grpSpPr>
          <a:xfrm>
            <a:off x="2668849" y="3625189"/>
            <a:ext cx="271357" cy="356057"/>
            <a:chOff x="-46007225" y="3937825"/>
            <a:chExt cx="229225" cy="300775"/>
          </a:xfrm>
        </p:grpSpPr>
        <p:sp>
          <p:nvSpPr>
            <p:cNvPr id="6726" name="Google Shape;6726;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86"/>
          <p:cNvGrpSpPr/>
          <p:nvPr/>
        </p:nvGrpSpPr>
        <p:grpSpPr>
          <a:xfrm>
            <a:off x="3974341" y="3615275"/>
            <a:ext cx="312375" cy="357596"/>
            <a:chOff x="-44895900" y="3929450"/>
            <a:chExt cx="263875" cy="302075"/>
          </a:xfrm>
        </p:grpSpPr>
        <p:sp>
          <p:nvSpPr>
            <p:cNvPr id="6737" name="Google Shape;6737;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86"/>
          <p:cNvGrpSpPr/>
          <p:nvPr/>
        </p:nvGrpSpPr>
        <p:grpSpPr>
          <a:xfrm>
            <a:off x="2148160" y="1398036"/>
            <a:ext cx="356205" cy="332885"/>
            <a:chOff x="-49397175" y="3192625"/>
            <a:chExt cx="300900" cy="281200"/>
          </a:xfrm>
        </p:grpSpPr>
        <p:sp>
          <p:nvSpPr>
            <p:cNvPr id="6744" name="Google Shape;6744;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86"/>
          <p:cNvGrpSpPr/>
          <p:nvPr/>
        </p:nvGrpSpPr>
        <p:grpSpPr>
          <a:xfrm>
            <a:off x="2174263" y="1822251"/>
            <a:ext cx="304000" cy="356205"/>
            <a:chOff x="-49375900" y="3550975"/>
            <a:chExt cx="256800" cy="300900"/>
          </a:xfrm>
        </p:grpSpPr>
        <p:sp>
          <p:nvSpPr>
            <p:cNvPr id="6752" name="Google Shape;6752;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86"/>
          <p:cNvGrpSpPr/>
          <p:nvPr/>
        </p:nvGrpSpPr>
        <p:grpSpPr>
          <a:xfrm>
            <a:off x="2169616" y="2259546"/>
            <a:ext cx="313293" cy="356205"/>
            <a:chOff x="-49378250" y="3920375"/>
            <a:chExt cx="264650" cy="300900"/>
          </a:xfrm>
        </p:grpSpPr>
        <p:sp>
          <p:nvSpPr>
            <p:cNvPr id="6764" name="Google Shape;6764;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86"/>
          <p:cNvGrpSpPr/>
          <p:nvPr/>
        </p:nvGrpSpPr>
        <p:grpSpPr>
          <a:xfrm>
            <a:off x="888604" y="2752344"/>
            <a:ext cx="312375" cy="357123"/>
            <a:chOff x="-47505300" y="3200500"/>
            <a:chExt cx="263875" cy="301675"/>
          </a:xfrm>
        </p:grpSpPr>
        <p:sp>
          <p:nvSpPr>
            <p:cNvPr id="6772" name="Google Shape;6772;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86"/>
          <p:cNvGrpSpPr/>
          <p:nvPr/>
        </p:nvGrpSpPr>
        <p:grpSpPr>
          <a:xfrm>
            <a:off x="866704" y="3188692"/>
            <a:ext cx="356176" cy="355051"/>
            <a:chOff x="-47524975" y="3569100"/>
            <a:chExt cx="300875" cy="299925"/>
          </a:xfrm>
        </p:grpSpPr>
        <p:sp>
          <p:nvSpPr>
            <p:cNvPr id="6786" name="Google Shape;6786;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6"/>
          <p:cNvGrpSpPr/>
          <p:nvPr/>
        </p:nvGrpSpPr>
        <p:grpSpPr>
          <a:xfrm>
            <a:off x="867162" y="3667954"/>
            <a:ext cx="355258" cy="270410"/>
            <a:chOff x="-47523400" y="3973950"/>
            <a:chExt cx="300100" cy="228425"/>
          </a:xfrm>
        </p:grpSpPr>
        <p:sp>
          <p:nvSpPr>
            <p:cNvPr id="6792" name="Google Shape;6792;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86"/>
          <p:cNvGrpSpPr/>
          <p:nvPr/>
        </p:nvGrpSpPr>
        <p:grpSpPr>
          <a:xfrm>
            <a:off x="3072283" y="2750953"/>
            <a:ext cx="354341" cy="357596"/>
            <a:chOff x="-45673275" y="3199325"/>
            <a:chExt cx="299325" cy="302075"/>
          </a:xfrm>
        </p:grpSpPr>
        <p:sp>
          <p:nvSpPr>
            <p:cNvPr id="6798" name="Google Shape;6798;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86"/>
          <p:cNvGrpSpPr/>
          <p:nvPr/>
        </p:nvGrpSpPr>
        <p:grpSpPr>
          <a:xfrm>
            <a:off x="3071351" y="3209202"/>
            <a:ext cx="356205" cy="314240"/>
            <a:chOff x="-45674075" y="3586425"/>
            <a:chExt cx="300900" cy="265450"/>
          </a:xfrm>
        </p:grpSpPr>
        <p:sp>
          <p:nvSpPr>
            <p:cNvPr id="6802" name="Google Shape;6802;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86"/>
          <p:cNvGrpSpPr/>
          <p:nvPr/>
        </p:nvGrpSpPr>
        <p:grpSpPr>
          <a:xfrm>
            <a:off x="3072283" y="3625041"/>
            <a:ext cx="354341" cy="356205"/>
            <a:chOff x="-45673275" y="3937700"/>
            <a:chExt cx="299325" cy="300900"/>
          </a:xfrm>
        </p:grpSpPr>
        <p:sp>
          <p:nvSpPr>
            <p:cNvPr id="6805" name="Google Shape;6805;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86"/>
          <p:cNvGrpSpPr/>
          <p:nvPr/>
        </p:nvGrpSpPr>
        <p:grpSpPr>
          <a:xfrm>
            <a:off x="2186449" y="4117825"/>
            <a:ext cx="356205" cy="356205"/>
            <a:chOff x="-44512325" y="3176075"/>
            <a:chExt cx="300900" cy="300900"/>
          </a:xfrm>
        </p:grpSpPr>
        <p:sp>
          <p:nvSpPr>
            <p:cNvPr id="6812" name="Google Shape;6812;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86"/>
          <p:cNvGrpSpPr/>
          <p:nvPr/>
        </p:nvGrpSpPr>
        <p:grpSpPr>
          <a:xfrm>
            <a:off x="2589789" y="1386849"/>
            <a:ext cx="354341" cy="354341"/>
            <a:chOff x="-49027775" y="3183175"/>
            <a:chExt cx="299325" cy="299325"/>
          </a:xfrm>
        </p:grpSpPr>
        <p:sp>
          <p:nvSpPr>
            <p:cNvPr id="6816" name="Google Shape;6816;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86"/>
          <p:cNvGrpSpPr/>
          <p:nvPr/>
        </p:nvGrpSpPr>
        <p:grpSpPr>
          <a:xfrm>
            <a:off x="2589330" y="1822251"/>
            <a:ext cx="355258" cy="357152"/>
            <a:chOff x="-49027775" y="3550975"/>
            <a:chExt cx="300100" cy="301700"/>
          </a:xfrm>
        </p:grpSpPr>
        <p:sp>
          <p:nvSpPr>
            <p:cNvPr id="6821" name="Google Shape;6821;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86"/>
          <p:cNvGrpSpPr/>
          <p:nvPr/>
        </p:nvGrpSpPr>
        <p:grpSpPr>
          <a:xfrm>
            <a:off x="2587406" y="2259310"/>
            <a:ext cx="359106" cy="355525"/>
            <a:chOff x="-49031025" y="3920175"/>
            <a:chExt cx="303350" cy="300325"/>
          </a:xfrm>
        </p:grpSpPr>
        <p:sp>
          <p:nvSpPr>
            <p:cNvPr id="6832" name="Google Shape;6832;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86"/>
          <p:cNvGrpSpPr/>
          <p:nvPr/>
        </p:nvGrpSpPr>
        <p:grpSpPr>
          <a:xfrm>
            <a:off x="1303511" y="2752344"/>
            <a:ext cx="356176" cy="354341"/>
            <a:chOff x="-47155575" y="3200500"/>
            <a:chExt cx="300875" cy="299325"/>
          </a:xfrm>
        </p:grpSpPr>
        <p:sp>
          <p:nvSpPr>
            <p:cNvPr id="6839" name="Google Shape;6839;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86"/>
          <p:cNvGrpSpPr/>
          <p:nvPr/>
        </p:nvGrpSpPr>
        <p:grpSpPr>
          <a:xfrm>
            <a:off x="1303970" y="3188692"/>
            <a:ext cx="355258" cy="355258"/>
            <a:chOff x="-47154800" y="3569100"/>
            <a:chExt cx="300100" cy="300100"/>
          </a:xfrm>
        </p:grpSpPr>
        <p:sp>
          <p:nvSpPr>
            <p:cNvPr id="6846" name="Google Shape;6846;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86"/>
          <p:cNvGrpSpPr/>
          <p:nvPr/>
        </p:nvGrpSpPr>
        <p:grpSpPr>
          <a:xfrm>
            <a:off x="1304443" y="3626905"/>
            <a:ext cx="354311" cy="353423"/>
            <a:chOff x="-47154000" y="3939275"/>
            <a:chExt cx="299300" cy="298550"/>
          </a:xfrm>
        </p:grpSpPr>
        <p:sp>
          <p:nvSpPr>
            <p:cNvPr id="6853" name="Google Shape;6853;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6"/>
          <p:cNvGrpSpPr/>
          <p:nvPr/>
        </p:nvGrpSpPr>
        <p:grpSpPr>
          <a:xfrm>
            <a:off x="3529733" y="2752344"/>
            <a:ext cx="312375" cy="354341"/>
            <a:chOff x="-45286550" y="3200500"/>
            <a:chExt cx="263875" cy="299325"/>
          </a:xfrm>
        </p:grpSpPr>
        <p:sp>
          <p:nvSpPr>
            <p:cNvPr id="6858" name="Google Shape;6858;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86"/>
          <p:cNvGrpSpPr/>
          <p:nvPr/>
        </p:nvGrpSpPr>
        <p:grpSpPr>
          <a:xfrm>
            <a:off x="3529733" y="3189639"/>
            <a:ext cx="312375" cy="354311"/>
            <a:chOff x="-45286550" y="3569900"/>
            <a:chExt cx="263875" cy="299300"/>
          </a:xfrm>
        </p:grpSpPr>
        <p:sp>
          <p:nvSpPr>
            <p:cNvPr id="6862" name="Google Shape;6862;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86"/>
          <p:cNvGrpSpPr/>
          <p:nvPr/>
        </p:nvGrpSpPr>
        <p:grpSpPr>
          <a:xfrm>
            <a:off x="3540920" y="3625988"/>
            <a:ext cx="290001" cy="355258"/>
            <a:chOff x="-45277900" y="3938500"/>
            <a:chExt cx="244975" cy="300100"/>
          </a:xfrm>
        </p:grpSpPr>
        <p:sp>
          <p:nvSpPr>
            <p:cNvPr id="6869" name="Google Shape;6869;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86"/>
          <p:cNvGrpSpPr/>
          <p:nvPr/>
        </p:nvGrpSpPr>
        <p:grpSpPr>
          <a:xfrm>
            <a:off x="2626869" y="4095090"/>
            <a:ext cx="355258" cy="355258"/>
            <a:chOff x="-44502875" y="3576975"/>
            <a:chExt cx="300100" cy="300100"/>
          </a:xfrm>
        </p:grpSpPr>
        <p:sp>
          <p:nvSpPr>
            <p:cNvPr id="6874" name="Google Shape;6874;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86"/>
          <p:cNvGrpSpPr/>
          <p:nvPr/>
        </p:nvGrpSpPr>
        <p:grpSpPr>
          <a:xfrm>
            <a:off x="4835456" y="1828361"/>
            <a:ext cx="356196" cy="354670"/>
            <a:chOff x="-13946200" y="3647075"/>
            <a:chExt cx="353650" cy="352100"/>
          </a:xfrm>
        </p:grpSpPr>
        <p:sp>
          <p:nvSpPr>
            <p:cNvPr id="6878" name="Google Shape;6878;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6"/>
          <p:cNvGrpSpPr/>
          <p:nvPr/>
        </p:nvGrpSpPr>
        <p:grpSpPr>
          <a:xfrm>
            <a:off x="6618849" y="1387844"/>
            <a:ext cx="357002" cy="354267"/>
            <a:chOff x="-12163025" y="3214275"/>
            <a:chExt cx="354450" cy="351700"/>
          </a:xfrm>
        </p:grpSpPr>
        <p:sp>
          <p:nvSpPr>
            <p:cNvPr id="6885" name="Google Shape;6885;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86"/>
          <p:cNvGrpSpPr/>
          <p:nvPr/>
        </p:nvGrpSpPr>
        <p:grpSpPr>
          <a:xfrm>
            <a:off x="6619629" y="1827581"/>
            <a:ext cx="355441" cy="356232"/>
            <a:chOff x="-12160675" y="3647875"/>
            <a:chExt cx="352900" cy="353650"/>
          </a:xfrm>
        </p:grpSpPr>
        <p:sp>
          <p:nvSpPr>
            <p:cNvPr id="6889" name="Google Shape;6889;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86"/>
          <p:cNvGrpSpPr/>
          <p:nvPr/>
        </p:nvGrpSpPr>
        <p:grpSpPr>
          <a:xfrm>
            <a:off x="6630345" y="2272036"/>
            <a:ext cx="354635" cy="356232"/>
            <a:chOff x="-12160675" y="4081850"/>
            <a:chExt cx="352100" cy="353650"/>
          </a:xfrm>
        </p:grpSpPr>
        <p:sp>
          <p:nvSpPr>
            <p:cNvPr id="6897" name="Google Shape;6897;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86"/>
          <p:cNvGrpSpPr/>
          <p:nvPr/>
        </p:nvGrpSpPr>
        <p:grpSpPr>
          <a:xfrm>
            <a:off x="4835311" y="2746480"/>
            <a:ext cx="355416" cy="355652"/>
            <a:chOff x="-10391650" y="3180600"/>
            <a:chExt cx="352875" cy="353075"/>
          </a:xfrm>
        </p:grpSpPr>
        <p:sp>
          <p:nvSpPr>
            <p:cNvPr id="6904" name="Google Shape;6904;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86"/>
          <p:cNvGrpSpPr/>
          <p:nvPr/>
        </p:nvGrpSpPr>
        <p:grpSpPr>
          <a:xfrm>
            <a:off x="4835310" y="3223278"/>
            <a:ext cx="354635" cy="353890"/>
            <a:chOff x="-10390875" y="3616350"/>
            <a:chExt cx="352100" cy="351325"/>
          </a:xfrm>
        </p:grpSpPr>
        <p:sp>
          <p:nvSpPr>
            <p:cNvPr id="6911" name="Google Shape;6911;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86"/>
          <p:cNvGrpSpPr/>
          <p:nvPr/>
        </p:nvGrpSpPr>
        <p:grpSpPr>
          <a:xfrm>
            <a:off x="7502285" y="2747943"/>
            <a:ext cx="312585" cy="354670"/>
            <a:chOff x="-10370400" y="4049550"/>
            <a:chExt cx="310350" cy="352100"/>
          </a:xfrm>
        </p:grpSpPr>
        <p:sp>
          <p:nvSpPr>
            <p:cNvPr id="6915" name="Google Shape;6915;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86"/>
          <p:cNvGrpSpPr/>
          <p:nvPr/>
        </p:nvGrpSpPr>
        <p:grpSpPr>
          <a:xfrm>
            <a:off x="6606541" y="2746884"/>
            <a:ext cx="379236" cy="354847"/>
            <a:chOff x="-8674650" y="3210975"/>
            <a:chExt cx="376525" cy="352275"/>
          </a:xfrm>
        </p:grpSpPr>
        <p:sp>
          <p:nvSpPr>
            <p:cNvPr id="6921" name="Google Shape;6921;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6"/>
          <p:cNvGrpSpPr/>
          <p:nvPr/>
        </p:nvGrpSpPr>
        <p:grpSpPr>
          <a:xfrm>
            <a:off x="5278038" y="1828361"/>
            <a:ext cx="356221" cy="354670"/>
            <a:chOff x="-13512225" y="3647075"/>
            <a:chExt cx="353675" cy="352100"/>
          </a:xfrm>
        </p:grpSpPr>
        <p:sp>
          <p:nvSpPr>
            <p:cNvPr id="6928" name="Google Shape;6928;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86"/>
          <p:cNvGrpSpPr/>
          <p:nvPr/>
        </p:nvGrpSpPr>
        <p:grpSpPr>
          <a:xfrm>
            <a:off x="5288351" y="2272427"/>
            <a:ext cx="356221" cy="355451"/>
            <a:chOff x="-13512225" y="4080275"/>
            <a:chExt cx="353675" cy="352875"/>
          </a:xfrm>
        </p:grpSpPr>
        <p:sp>
          <p:nvSpPr>
            <p:cNvPr id="6939" name="Google Shape;6939;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86"/>
          <p:cNvGrpSpPr/>
          <p:nvPr/>
        </p:nvGrpSpPr>
        <p:grpSpPr>
          <a:xfrm>
            <a:off x="7061431" y="1419788"/>
            <a:ext cx="356196" cy="290379"/>
            <a:chOff x="-11728250" y="3245400"/>
            <a:chExt cx="353650" cy="288275"/>
          </a:xfrm>
        </p:grpSpPr>
        <p:sp>
          <p:nvSpPr>
            <p:cNvPr id="6951" name="Google Shape;6951;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86"/>
          <p:cNvGrpSpPr/>
          <p:nvPr/>
        </p:nvGrpSpPr>
        <p:grpSpPr>
          <a:xfrm>
            <a:off x="7093939" y="2272427"/>
            <a:ext cx="311804" cy="355451"/>
            <a:chOff x="-11703850" y="4081850"/>
            <a:chExt cx="309575" cy="352875"/>
          </a:xfrm>
        </p:grpSpPr>
        <p:sp>
          <p:nvSpPr>
            <p:cNvPr id="6957" name="Google Shape;6957;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86"/>
          <p:cNvGrpSpPr/>
          <p:nvPr/>
        </p:nvGrpSpPr>
        <p:grpSpPr>
          <a:xfrm>
            <a:off x="5282595" y="2746580"/>
            <a:ext cx="357002" cy="355451"/>
            <a:chOff x="-9958475" y="3180025"/>
            <a:chExt cx="354450" cy="352875"/>
          </a:xfrm>
        </p:grpSpPr>
        <p:sp>
          <p:nvSpPr>
            <p:cNvPr id="6966" name="Google Shape;6966;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86"/>
          <p:cNvGrpSpPr/>
          <p:nvPr/>
        </p:nvGrpSpPr>
        <p:grpSpPr>
          <a:xfrm>
            <a:off x="5291722" y="3222561"/>
            <a:ext cx="337966" cy="355325"/>
            <a:chOff x="-9949025" y="3615575"/>
            <a:chExt cx="335550" cy="352750"/>
          </a:xfrm>
        </p:grpSpPr>
        <p:sp>
          <p:nvSpPr>
            <p:cNvPr id="6970" name="Google Shape;6970;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86"/>
          <p:cNvGrpSpPr/>
          <p:nvPr/>
        </p:nvGrpSpPr>
        <p:grpSpPr>
          <a:xfrm>
            <a:off x="7926568" y="2746067"/>
            <a:ext cx="360175" cy="358423"/>
            <a:chOff x="-9961625" y="4048175"/>
            <a:chExt cx="357600" cy="355825"/>
          </a:xfrm>
        </p:grpSpPr>
        <p:sp>
          <p:nvSpPr>
            <p:cNvPr id="6974" name="Google Shape;6974;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6"/>
          <p:cNvGrpSpPr/>
          <p:nvPr/>
        </p:nvGrpSpPr>
        <p:grpSpPr>
          <a:xfrm>
            <a:off x="6613289" y="3221579"/>
            <a:ext cx="364959" cy="357289"/>
            <a:chOff x="-8680950" y="3624225"/>
            <a:chExt cx="362350" cy="354700"/>
          </a:xfrm>
        </p:grpSpPr>
        <p:sp>
          <p:nvSpPr>
            <p:cNvPr id="6981" name="Google Shape;6981;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86"/>
          <p:cNvGrpSpPr/>
          <p:nvPr/>
        </p:nvGrpSpPr>
        <p:grpSpPr>
          <a:xfrm>
            <a:off x="5749533" y="1387239"/>
            <a:ext cx="313365" cy="355476"/>
            <a:chOff x="-13056975" y="3212300"/>
            <a:chExt cx="311125" cy="352900"/>
          </a:xfrm>
        </p:grpSpPr>
        <p:sp>
          <p:nvSpPr>
            <p:cNvPr id="6988" name="Google Shape;6988;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86"/>
          <p:cNvGrpSpPr/>
          <p:nvPr/>
        </p:nvGrpSpPr>
        <p:grpSpPr>
          <a:xfrm>
            <a:off x="5726921" y="1828034"/>
            <a:ext cx="358588" cy="355325"/>
            <a:chOff x="-13077450" y="3647075"/>
            <a:chExt cx="356025" cy="352750"/>
          </a:xfrm>
        </p:grpSpPr>
        <p:sp>
          <p:nvSpPr>
            <p:cNvPr id="6993" name="Google Shape;6993;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86"/>
          <p:cNvGrpSpPr/>
          <p:nvPr/>
        </p:nvGrpSpPr>
        <p:grpSpPr>
          <a:xfrm>
            <a:off x="5738027" y="2271633"/>
            <a:ext cx="357002" cy="357037"/>
            <a:chOff x="-13079025" y="4079475"/>
            <a:chExt cx="354450" cy="354450"/>
          </a:xfrm>
        </p:grpSpPr>
        <p:sp>
          <p:nvSpPr>
            <p:cNvPr id="6997" name="Google Shape;6997;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86"/>
          <p:cNvGrpSpPr/>
          <p:nvPr/>
        </p:nvGrpSpPr>
        <p:grpSpPr>
          <a:xfrm>
            <a:off x="7511094" y="1387642"/>
            <a:ext cx="356221" cy="354670"/>
            <a:chOff x="-11292700" y="3213875"/>
            <a:chExt cx="353675" cy="352100"/>
          </a:xfrm>
        </p:grpSpPr>
        <p:sp>
          <p:nvSpPr>
            <p:cNvPr id="7002" name="Google Shape;7002;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86"/>
          <p:cNvGrpSpPr/>
          <p:nvPr/>
        </p:nvGrpSpPr>
        <p:grpSpPr>
          <a:xfrm>
            <a:off x="7505152" y="1827581"/>
            <a:ext cx="368106" cy="356232"/>
            <a:chOff x="-11299000" y="3647875"/>
            <a:chExt cx="365475" cy="353650"/>
          </a:xfrm>
        </p:grpSpPr>
        <p:sp>
          <p:nvSpPr>
            <p:cNvPr id="7010" name="Google Shape;7010;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86"/>
          <p:cNvGrpSpPr/>
          <p:nvPr/>
        </p:nvGrpSpPr>
        <p:grpSpPr>
          <a:xfrm>
            <a:off x="7520614" y="2283532"/>
            <a:ext cx="357808" cy="333240"/>
            <a:chOff x="-11295075" y="4092875"/>
            <a:chExt cx="355250" cy="330825"/>
          </a:xfrm>
        </p:grpSpPr>
        <p:sp>
          <p:nvSpPr>
            <p:cNvPr id="7017" name="Google Shape;7017;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6"/>
          <p:cNvGrpSpPr/>
          <p:nvPr/>
        </p:nvGrpSpPr>
        <p:grpSpPr>
          <a:xfrm>
            <a:off x="5746214" y="2746580"/>
            <a:ext cx="312585" cy="355451"/>
            <a:chOff x="-9500075" y="3180800"/>
            <a:chExt cx="310350" cy="352875"/>
          </a:xfrm>
        </p:grpSpPr>
        <p:sp>
          <p:nvSpPr>
            <p:cNvPr id="7023" name="Google Shape;7023;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86"/>
          <p:cNvGrpSpPr/>
          <p:nvPr/>
        </p:nvGrpSpPr>
        <p:grpSpPr>
          <a:xfrm>
            <a:off x="5724005" y="3222095"/>
            <a:ext cx="356221" cy="356257"/>
            <a:chOff x="-9523700" y="3614000"/>
            <a:chExt cx="353675" cy="353675"/>
          </a:xfrm>
        </p:grpSpPr>
        <p:sp>
          <p:nvSpPr>
            <p:cNvPr id="7033" name="Google Shape;7033;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86"/>
          <p:cNvGrpSpPr/>
          <p:nvPr/>
        </p:nvGrpSpPr>
        <p:grpSpPr>
          <a:xfrm>
            <a:off x="7508956" y="3244737"/>
            <a:ext cx="356221" cy="354670"/>
            <a:chOff x="-9523700" y="4049550"/>
            <a:chExt cx="353675" cy="352100"/>
          </a:xfrm>
        </p:grpSpPr>
        <p:sp>
          <p:nvSpPr>
            <p:cNvPr id="7043" name="Google Shape;7043;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86"/>
          <p:cNvGrpSpPr/>
          <p:nvPr/>
        </p:nvGrpSpPr>
        <p:grpSpPr>
          <a:xfrm>
            <a:off x="7065071" y="3244710"/>
            <a:ext cx="357002" cy="311029"/>
            <a:chOff x="-8209150" y="3659675"/>
            <a:chExt cx="354450" cy="308775"/>
          </a:xfrm>
        </p:grpSpPr>
        <p:sp>
          <p:nvSpPr>
            <p:cNvPr id="7051" name="Google Shape;7051;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86"/>
          <p:cNvGrpSpPr/>
          <p:nvPr/>
        </p:nvGrpSpPr>
        <p:grpSpPr>
          <a:xfrm>
            <a:off x="6178632" y="2273623"/>
            <a:ext cx="356221" cy="353059"/>
            <a:chOff x="-12643475" y="4081850"/>
            <a:chExt cx="353675" cy="350500"/>
          </a:xfrm>
        </p:grpSpPr>
        <p:sp>
          <p:nvSpPr>
            <p:cNvPr id="7058" name="Google Shape;7058;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2" name="Google Shape;7062;p8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3" name="Google Shape;7063;p86"/>
          <p:cNvGrpSpPr/>
          <p:nvPr/>
        </p:nvGrpSpPr>
        <p:grpSpPr>
          <a:xfrm>
            <a:off x="7961232" y="2283532"/>
            <a:ext cx="356221" cy="333240"/>
            <a:chOff x="-10858725" y="4092875"/>
            <a:chExt cx="353675" cy="330825"/>
          </a:xfrm>
        </p:grpSpPr>
        <p:sp>
          <p:nvSpPr>
            <p:cNvPr id="7064" name="Google Shape;7064;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86"/>
          <p:cNvGrpSpPr/>
          <p:nvPr/>
        </p:nvGrpSpPr>
        <p:grpSpPr>
          <a:xfrm>
            <a:off x="6219755" y="3222498"/>
            <a:ext cx="252278" cy="355451"/>
            <a:chOff x="-9039300" y="3614000"/>
            <a:chExt cx="250475" cy="352875"/>
          </a:xfrm>
        </p:grpSpPr>
        <p:sp>
          <p:nvSpPr>
            <p:cNvPr id="7071" name="Google Shape;7071;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86"/>
          <p:cNvGrpSpPr/>
          <p:nvPr/>
        </p:nvGrpSpPr>
        <p:grpSpPr>
          <a:xfrm>
            <a:off x="7951721" y="3244737"/>
            <a:ext cx="354635" cy="354670"/>
            <a:chOff x="-9088150" y="4049550"/>
            <a:chExt cx="352100" cy="352100"/>
          </a:xfrm>
        </p:grpSpPr>
        <p:sp>
          <p:nvSpPr>
            <p:cNvPr id="7074" name="Google Shape;7074;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86"/>
          <p:cNvGrpSpPr/>
          <p:nvPr/>
        </p:nvGrpSpPr>
        <p:grpSpPr>
          <a:xfrm>
            <a:off x="7086085" y="2746970"/>
            <a:ext cx="315757" cy="354670"/>
            <a:chOff x="-8191825" y="3174500"/>
            <a:chExt cx="313500" cy="352100"/>
          </a:xfrm>
        </p:grpSpPr>
        <p:sp>
          <p:nvSpPr>
            <p:cNvPr id="7081" name="Google Shape;7081;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6"/>
          <p:cNvGrpSpPr/>
          <p:nvPr/>
        </p:nvGrpSpPr>
        <p:grpSpPr>
          <a:xfrm>
            <a:off x="4835443" y="1387491"/>
            <a:ext cx="356221" cy="354973"/>
            <a:chOff x="-13947000" y="3212800"/>
            <a:chExt cx="353675" cy="352400"/>
          </a:xfrm>
        </p:grpSpPr>
        <p:sp>
          <p:nvSpPr>
            <p:cNvPr id="7085" name="Google Shape;7085;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7" name="Google Shape;7087;p8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8" name="Google Shape;7088;p86"/>
          <p:cNvGrpSpPr/>
          <p:nvPr/>
        </p:nvGrpSpPr>
        <p:grpSpPr>
          <a:xfrm>
            <a:off x="5278038" y="1386849"/>
            <a:ext cx="356221" cy="356257"/>
            <a:chOff x="-13512225" y="3211525"/>
            <a:chExt cx="353675" cy="353675"/>
          </a:xfrm>
        </p:grpSpPr>
        <p:sp>
          <p:nvSpPr>
            <p:cNvPr id="7089" name="Google Shape;7089;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86"/>
          <p:cNvGrpSpPr/>
          <p:nvPr/>
        </p:nvGrpSpPr>
        <p:grpSpPr>
          <a:xfrm>
            <a:off x="6168320" y="1387239"/>
            <a:ext cx="356221" cy="355476"/>
            <a:chOff x="-12643475" y="3212300"/>
            <a:chExt cx="353675" cy="352900"/>
          </a:xfrm>
        </p:grpSpPr>
        <p:sp>
          <p:nvSpPr>
            <p:cNvPr id="7095" name="Google Shape;7095;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86"/>
          <p:cNvGrpSpPr/>
          <p:nvPr/>
        </p:nvGrpSpPr>
        <p:grpSpPr>
          <a:xfrm>
            <a:off x="6168320" y="1839013"/>
            <a:ext cx="356221" cy="333366"/>
            <a:chOff x="-12643475" y="3657325"/>
            <a:chExt cx="353675" cy="330950"/>
          </a:xfrm>
        </p:grpSpPr>
        <p:sp>
          <p:nvSpPr>
            <p:cNvPr id="7105" name="Google Shape;7105;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6"/>
          <p:cNvGrpSpPr/>
          <p:nvPr/>
        </p:nvGrpSpPr>
        <p:grpSpPr>
          <a:xfrm>
            <a:off x="7951322" y="1387642"/>
            <a:ext cx="355416" cy="354670"/>
            <a:chOff x="-10857925" y="3213875"/>
            <a:chExt cx="352875" cy="352100"/>
          </a:xfrm>
        </p:grpSpPr>
        <p:sp>
          <p:nvSpPr>
            <p:cNvPr id="7112" name="Google Shape;7112;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86"/>
          <p:cNvGrpSpPr/>
          <p:nvPr/>
        </p:nvGrpSpPr>
        <p:grpSpPr>
          <a:xfrm>
            <a:off x="6168237" y="2747071"/>
            <a:ext cx="356096" cy="354469"/>
            <a:chOff x="-9089725" y="3180200"/>
            <a:chExt cx="353550" cy="351900"/>
          </a:xfrm>
        </p:grpSpPr>
        <p:sp>
          <p:nvSpPr>
            <p:cNvPr id="7123" name="Google Shape;7123;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6"/>
          <p:cNvGrpSpPr/>
          <p:nvPr/>
        </p:nvGrpSpPr>
        <p:grpSpPr>
          <a:xfrm>
            <a:off x="7060235" y="1826875"/>
            <a:ext cx="358588" cy="357642"/>
            <a:chOff x="7083760" y="1971660"/>
            <a:chExt cx="358588" cy="357642"/>
          </a:xfrm>
        </p:grpSpPr>
        <p:sp>
          <p:nvSpPr>
            <p:cNvPr id="7126" name="Google Shape;7126;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8" name="Google Shape;7138;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9" name="Google Shape;7139;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3" name="Shape 7143"/>
        <p:cNvGrpSpPr/>
        <p:nvPr/>
      </p:nvGrpSpPr>
      <p:grpSpPr>
        <a:xfrm>
          <a:off x="0" y="0"/>
          <a:ext cx="0" cy="0"/>
          <a:chOff x="0" y="0"/>
          <a:chExt cx="0" cy="0"/>
        </a:xfrm>
      </p:grpSpPr>
      <p:sp>
        <p:nvSpPr>
          <p:cNvPr id="7144" name="Google Shape;7144;p8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5" name="Google Shape;7145;p87"/>
          <p:cNvGrpSpPr/>
          <p:nvPr/>
        </p:nvGrpSpPr>
        <p:grpSpPr>
          <a:xfrm>
            <a:off x="719610" y="2243507"/>
            <a:ext cx="452798" cy="449473"/>
            <a:chOff x="-21322300" y="3693325"/>
            <a:chExt cx="306400" cy="304150"/>
          </a:xfrm>
        </p:grpSpPr>
        <p:sp>
          <p:nvSpPr>
            <p:cNvPr id="7146" name="Google Shape;7146;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7"/>
          <p:cNvGrpSpPr/>
          <p:nvPr/>
        </p:nvGrpSpPr>
        <p:grpSpPr>
          <a:xfrm>
            <a:off x="719019" y="2810244"/>
            <a:ext cx="453980" cy="422540"/>
            <a:chOff x="-21322300" y="4077125"/>
            <a:chExt cx="307200" cy="285925"/>
          </a:xfrm>
        </p:grpSpPr>
        <p:sp>
          <p:nvSpPr>
            <p:cNvPr id="7151" name="Google Shape;7151;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87"/>
          <p:cNvGrpSpPr/>
          <p:nvPr/>
        </p:nvGrpSpPr>
        <p:grpSpPr>
          <a:xfrm>
            <a:off x="3496195" y="1689128"/>
            <a:ext cx="451653" cy="450212"/>
            <a:chOff x="-19394200" y="3333800"/>
            <a:chExt cx="305625" cy="304650"/>
          </a:xfrm>
        </p:grpSpPr>
        <p:sp>
          <p:nvSpPr>
            <p:cNvPr id="7164" name="Google Shape;7164;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87"/>
          <p:cNvGrpSpPr/>
          <p:nvPr/>
        </p:nvGrpSpPr>
        <p:grpSpPr>
          <a:xfrm>
            <a:off x="3495032" y="2243580"/>
            <a:ext cx="453980" cy="449325"/>
            <a:chOff x="-19396575" y="3708500"/>
            <a:chExt cx="307200" cy="304050"/>
          </a:xfrm>
        </p:grpSpPr>
        <p:sp>
          <p:nvSpPr>
            <p:cNvPr id="7174" name="Google Shape;7174;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87"/>
          <p:cNvGrpSpPr/>
          <p:nvPr/>
        </p:nvGrpSpPr>
        <p:grpSpPr>
          <a:xfrm>
            <a:off x="3489212" y="2796461"/>
            <a:ext cx="465618" cy="450101"/>
            <a:chOff x="-19394200" y="4084200"/>
            <a:chExt cx="315075" cy="304575"/>
          </a:xfrm>
        </p:grpSpPr>
        <p:sp>
          <p:nvSpPr>
            <p:cNvPr id="7178" name="Google Shape;7178;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87"/>
          <p:cNvGrpSpPr/>
          <p:nvPr/>
        </p:nvGrpSpPr>
        <p:grpSpPr>
          <a:xfrm>
            <a:off x="6294923" y="1689001"/>
            <a:ext cx="400447" cy="450470"/>
            <a:chOff x="-17526750" y="3309200"/>
            <a:chExt cx="270975" cy="304825"/>
          </a:xfrm>
        </p:grpSpPr>
        <p:sp>
          <p:nvSpPr>
            <p:cNvPr id="7185" name="Google Shape;7185;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87"/>
          <p:cNvGrpSpPr/>
          <p:nvPr/>
        </p:nvGrpSpPr>
        <p:grpSpPr>
          <a:xfrm>
            <a:off x="6271075" y="2244173"/>
            <a:ext cx="448143" cy="448143"/>
            <a:chOff x="-17542500" y="3684100"/>
            <a:chExt cx="303250" cy="303250"/>
          </a:xfrm>
        </p:grpSpPr>
        <p:sp>
          <p:nvSpPr>
            <p:cNvPr id="7191" name="Google Shape;7191;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87"/>
          <p:cNvGrpSpPr/>
          <p:nvPr/>
        </p:nvGrpSpPr>
        <p:grpSpPr>
          <a:xfrm>
            <a:off x="6270484" y="2810817"/>
            <a:ext cx="449325" cy="421395"/>
            <a:chOff x="-17542500" y="4068450"/>
            <a:chExt cx="304050" cy="285150"/>
          </a:xfrm>
        </p:grpSpPr>
        <p:sp>
          <p:nvSpPr>
            <p:cNvPr id="7199" name="Google Shape;7199;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87"/>
          <p:cNvGrpSpPr/>
          <p:nvPr/>
        </p:nvGrpSpPr>
        <p:grpSpPr>
          <a:xfrm>
            <a:off x="3500906" y="3342211"/>
            <a:ext cx="343404" cy="449325"/>
            <a:chOff x="-15652200" y="3335975"/>
            <a:chExt cx="232375" cy="304050"/>
          </a:xfrm>
        </p:grpSpPr>
        <p:sp>
          <p:nvSpPr>
            <p:cNvPr id="7206" name="Google Shape;7206;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87"/>
          <p:cNvGrpSpPr/>
          <p:nvPr/>
        </p:nvGrpSpPr>
        <p:grpSpPr>
          <a:xfrm>
            <a:off x="1274819" y="2243729"/>
            <a:ext cx="449325" cy="449030"/>
            <a:chOff x="-20945825" y="3692175"/>
            <a:chExt cx="304050" cy="303850"/>
          </a:xfrm>
        </p:grpSpPr>
        <p:sp>
          <p:nvSpPr>
            <p:cNvPr id="7216" name="Google Shape;7216;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87"/>
          <p:cNvGrpSpPr/>
          <p:nvPr/>
        </p:nvGrpSpPr>
        <p:grpSpPr>
          <a:xfrm>
            <a:off x="4081644" y="1689848"/>
            <a:ext cx="372516" cy="448771"/>
            <a:chOff x="-18994100" y="3334775"/>
            <a:chExt cx="252075" cy="303675"/>
          </a:xfrm>
        </p:grpSpPr>
        <p:sp>
          <p:nvSpPr>
            <p:cNvPr id="7221" name="Google Shape;7221;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87"/>
          <p:cNvGrpSpPr/>
          <p:nvPr/>
        </p:nvGrpSpPr>
        <p:grpSpPr>
          <a:xfrm>
            <a:off x="4096200" y="2244743"/>
            <a:ext cx="343404" cy="446998"/>
            <a:chOff x="-18983850" y="3710075"/>
            <a:chExt cx="232375" cy="302475"/>
          </a:xfrm>
        </p:grpSpPr>
        <p:sp>
          <p:nvSpPr>
            <p:cNvPr id="7226" name="Google Shape;7226;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87"/>
          <p:cNvGrpSpPr/>
          <p:nvPr/>
        </p:nvGrpSpPr>
        <p:grpSpPr>
          <a:xfrm>
            <a:off x="1274247" y="1689573"/>
            <a:ext cx="450470" cy="449325"/>
            <a:chOff x="-20946600" y="3317850"/>
            <a:chExt cx="304825" cy="304050"/>
          </a:xfrm>
        </p:grpSpPr>
        <p:sp>
          <p:nvSpPr>
            <p:cNvPr id="7231" name="Google Shape;7231;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87"/>
          <p:cNvGrpSpPr/>
          <p:nvPr/>
        </p:nvGrpSpPr>
        <p:grpSpPr>
          <a:xfrm>
            <a:off x="1300422" y="2797442"/>
            <a:ext cx="398119" cy="448143"/>
            <a:chOff x="-20930075" y="4066100"/>
            <a:chExt cx="269400" cy="303250"/>
          </a:xfrm>
        </p:grpSpPr>
        <p:sp>
          <p:nvSpPr>
            <p:cNvPr id="7235" name="Google Shape;7235;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87"/>
          <p:cNvGrpSpPr/>
          <p:nvPr/>
        </p:nvGrpSpPr>
        <p:grpSpPr>
          <a:xfrm>
            <a:off x="4042667" y="2797422"/>
            <a:ext cx="450470" cy="448180"/>
            <a:chOff x="-19020075" y="4084200"/>
            <a:chExt cx="304825" cy="303275"/>
          </a:xfrm>
        </p:grpSpPr>
        <p:sp>
          <p:nvSpPr>
            <p:cNvPr id="7238" name="Google Shape;7238;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7"/>
          <p:cNvGrpSpPr/>
          <p:nvPr/>
        </p:nvGrpSpPr>
        <p:grpSpPr>
          <a:xfrm>
            <a:off x="6859931" y="1689001"/>
            <a:ext cx="396937" cy="450470"/>
            <a:chOff x="-17149475" y="3309200"/>
            <a:chExt cx="268600" cy="304825"/>
          </a:xfrm>
        </p:grpSpPr>
        <p:sp>
          <p:nvSpPr>
            <p:cNvPr id="7248" name="Google Shape;7248;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7"/>
          <p:cNvGrpSpPr/>
          <p:nvPr/>
        </p:nvGrpSpPr>
        <p:grpSpPr>
          <a:xfrm>
            <a:off x="6833737" y="2258120"/>
            <a:ext cx="449325" cy="420249"/>
            <a:chOff x="-17168375" y="3692750"/>
            <a:chExt cx="304050" cy="284375"/>
          </a:xfrm>
        </p:grpSpPr>
        <p:sp>
          <p:nvSpPr>
            <p:cNvPr id="7251" name="Google Shape;7251;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87"/>
          <p:cNvGrpSpPr/>
          <p:nvPr/>
        </p:nvGrpSpPr>
        <p:grpSpPr>
          <a:xfrm>
            <a:off x="6830246" y="2796852"/>
            <a:ext cx="456308" cy="449325"/>
            <a:chOff x="-17170750" y="4058800"/>
            <a:chExt cx="308775" cy="304050"/>
          </a:xfrm>
        </p:grpSpPr>
        <p:sp>
          <p:nvSpPr>
            <p:cNvPr id="7259" name="Google Shape;7259;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87"/>
          <p:cNvGrpSpPr/>
          <p:nvPr/>
        </p:nvGrpSpPr>
        <p:grpSpPr>
          <a:xfrm>
            <a:off x="5692143" y="3343358"/>
            <a:ext cx="450470" cy="446998"/>
            <a:chOff x="-15688425" y="3707725"/>
            <a:chExt cx="304825" cy="302475"/>
          </a:xfrm>
        </p:grpSpPr>
        <p:sp>
          <p:nvSpPr>
            <p:cNvPr id="7277" name="Google Shape;7277;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87"/>
          <p:cNvGrpSpPr/>
          <p:nvPr/>
        </p:nvGrpSpPr>
        <p:grpSpPr>
          <a:xfrm>
            <a:off x="1836300" y="1690441"/>
            <a:ext cx="451653" cy="447589"/>
            <a:chOff x="-20572500" y="3319025"/>
            <a:chExt cx="305625" cy="302875"/>
          </a:xfrm>
        </p:grpSpPr>
        <p:sp>
          <p:nvSpPr>
            <p:cNvPr id="7284" name="Google Shape;7284;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87"/>
          <p:cNvGrpSpPr/>
          <p:nvPr/>
        </p:nvGrpSpPr>
        <p:grpSpPr>
          <a:xfrm>
            <a:off x="1837463" y="2305410"/>
            <a:ext cx="449325" cy="325670"/>
            <a:chOff x="-20571700" y="3722875"/>
            <a:chExt cx="304050" cy="220375"/>
          </a:xfrm>
        </p:grpSpPr>
        <p:sp>
          <p:nvSpPr>
            <p:cNvPr id="7287" name="Google Shape;7287;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87"/>
          <p:cNvGrpSpPr/>
          <p:nvPr/>
        </p:nvGrpSpPr>
        <p:grpSpPr>
          <a:xfrm>
            <a:off x="1836891" y="2796278"/>
            <a:ext cx="450470" cy="450470"/>
            <a:chOff x="-20571700" y="4066875"/>
            <a:chExt cx="304825" cy="304825"/>
          </a:xfrm>
        </p:grpSpPr>
        <p:sp>
          <p:nvSpPr>
            <p:cNvPr id="7295" name="Google Shape;7295;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87"/>
          <p:cNvGrpSpPr/>
          <p:nvPr/>
        </p:nvGrpSpPr>
        <p:grpSpPr>
          <a:xfrm>
            <a:off x="4603593" y="1688259"/>
            <a:ext cx="453980" cy="451948"/>
            <a:chOff x="-18645175" y="3334200"/>
            <a:chExt cx="307200" cy="305825"/>
          </a:xfrm>
        </p:grpSpPr>
        <p:sp>
          <p:nvSpPr>
            <p:cNvPr id="7302" name="Google Shape;7302;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87"/>
          <p:cNvGrpSpPr/>
          <p:nvPr/>
        </p:nvGrpSpPr>
        <p:grpSpPr>
          <a:xfrm>
            <a:off x="4604184" y="2242989"/>
            <a:ext cx="452798" cy="450507"/>
            <a:chOff x="-18645175" y="3708500"/>
            <a:chExt cx="306400" cy="304850"/>
          </a:xfrm>
        </p:grpSpPr>
        <p:sp>
          <p:nvSpPr>
            <p:cNvPr id="7308" name="Google Shape;7308;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87"/>
          <p:cNvGrpSpPr/>
          <p:nvPr/>
        </p:nvGrpSpPr>
        <p:grpSpPr>
          <a:xfrm>
            <a:off x="4601857" y="2795630"/>
            <a:ext cx="457453" cy="451763"/>
            <a:chOff x="-18647525" y="4082625"/>
            <a:chExt cx="309550" cy="305700"/>
          </a:xfrm>
        </p:grpSpPr>
        <p:sp>
          <p:nvSpPr>
            <p:cNvPr id="7316" name="Google Shape;7316;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87"/>
          <p:cNvGrpSpPr/>
          <p:nvPr/>
        </p:nvGrpSpPr>
        <p:grpSpPr>
          <a:xfrm>
            <a:off x="7412241" y="1689592"/>
            <a:ext cx="395755" cy="449288"/>
            <a:chOff x="-16775350" y="3309200"/>
            <a:chExt cx="267800" cy="304025"/>
          </a:xfrm>
        </p:grpSpPr>
        <p:sp>
          <p:nvSpPr>
            <p:cNvPr id="7321" name="Google Shape;7321;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87"/>
          <p:cNvGrpSpPr/>
          <p:nvPr/>
        </p:nvGrpSpPr>
        <p:grpSpPr>
          <a:xfrm>
            <a:off x="7412241" y="2241827"/>
            <a:ext cx="395755" cy="452835"/>
            <a:chOff x="-16775350" y="3683300"/>
            <a:chExt cx="267800" cy="306425"/>
          </a:xfrm>
        </p:grpSpPr>
        <p:sp>
          <p:nvSpPr>
            <p:cNvPr id="7325" name="Google Shape;7325;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87"/>
          <p:cNvGrpSpPr/>
          <p:nvPr/>
        </p:nvGrpSpPr>
        <p:grpSpPr>
          <a:xfrm>
            <a:off x="7384292" y="2796870"/>
            <a:ext cx="451653" cy="449288"/>
            <a:chOff x="-16794250" y="4058225"/>
            <a:chExt cx="305625" cy="304025"/>
          </a:xfrm>
        </p:grpSpPr>
        <p:sp>
          <p:nvSpPr>
            <p:cNvPr id="7329" name="Google Shape;7329;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8" name="Google Shape;7338;p8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9" name="Google Shape;7339;p87"/>
          <p:cNvGrpSpPr/>
          <p:nvPr/>
        </p:nvGrpSpPr>
        <p:grpSpPr>
          <a:xfrm>
            <a:off x="2385709" y="1689573"/>
            <a:ext cx="457453" cy="449325"/>
            <a:chOff x="-20199150" y="3317850"/>
            <a:chExt cx="309550" cy="304050"/>
          </a:xfrm>
        </p:grpSpPr>
        <p:sp>
          <p:nvSpPr>
            <p:cNvPr id="7340" name="Google Shape;7340;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87"/>
          <p:cNvGrpSpPr/>
          <p:nvPr/>
        </p:nvGrpSpPr>
        <p:grpSpPr>
          <a:xfrm>
            <a:off x="2388036" y="2242861"/>
            <a:ext cx="452798" cy="450766"/>
            <a:chOff x="-20199150" y="3693150"/>
            <a:chExt cx="306400" cy="305025"/>
          </a:xfrm>
        </p:grpSpPr>
        <p:sp>
          <p:nvSpPr>
            <p:cNvPr id="7348" name="Google Shape;7348;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87"/>
          <p:cNvGrpSpPr/>
          <p:nvPr/>
        </p:nvGrpSpPr>
        <p:grpSpPr>
          <a:xfrm>
            <a:off x="2388609" y="2795687"/>
            <a:ext cx="451653" cy="451653"/>
            <a:chOff x="-20197575" y="4066875"/>
            <a:chExt cx="305625" cy="305625"/>
          </a:xfrm>
        </p:grpSpPr>
        <p:sp>
          <p:nvSpPr>
            <p:cNvPr id="7355" name="Google Shape;7355;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87"/>
          <p:cNvGrpSpPr/>
          <p:nvPr/>
        </p:nvGrpSpPr>
        <p:grpSpPr>
          <a:xfrm>
            <a:off x="5170827" y="1687520"/>
            <a:ext cx="449325" cy="453426"/>
            <a:chOff x="-18271050" y="3333200"/>
            <a:chExt cx="304050" cy="306825"/>
          </a:xfrm>
        </p:grpSpPr>
        <p:sp>
          <p:nvSpPr>
            <p:cNvPr id="7364" name="Google Shape;7364;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87"/>
          <p:cNvGrpSpPr/>
          <p:nvPr/>
        </p:nvGrpSpPr>
        <p:grpSpPr>
          <a:xfrm>
            <a:off x="5171399" y="2244171"/>
            <a:ext cx="448180" cy="448143"/>
            <a:chOff x="-18270275" y="3710875"/>
            <a:chExt cx="303275" cy="303250"/>
          </a:xfrm>
        </p:grpSpPr>
        <p:sp>
          <p:nvSpPr>
            <p:cNvPr id="7370" name="Google Shape;7370;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7"/>
          <p:cNvGrpSpPr/>
          <p:nvPr/>
        </p:nvGrpSpPr>
        <p:grpSpPr>
          <a:xfrm>
            <a:off x="5224951" y="2797422"/>
            <a:ext cx="341076" cy="448180"/>
            <a:chOff x="-18234025" y="4084200"/>
            <a:chExt cx="230800" cy="303275"/>
          </a:xfrm>
        </p:grpSpPr>
        <p:sp>
          <p:nvSpPr>
            <p:cNvPr id="7377" name="Google Shape;7377;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87"/>
          <p:cNvGrpSpPr/>
          <p:nvPr/>
        </p:nvGrpSpPr>
        <p:grpSpPr>
          <a:xfrm>
            <a:off x="2337506" y="3341641"/>
            <a:ext cx="449325" cy="450470"/>
            <a:chOff x="-16419350" y="3308400"/>
            <a:chExt cx="304050" cy="304825"/>
          </a:xfrm>
        </p:grpSpPr>
        <p:sp>
          <p:nvSpPr>
            <p:cNvPr id="7381" name="Google Shape;7381;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87"/>
          <p:cNvGrpSpPr/>
          <p:nvPr/>
        </p:nvGrpSpPr>
        <p:grpSpPr>
          <a:xfrm>
            <a:off x="4609062" y="3340423"/>
            <a:ext cx="395755" cy="452872"/>
            <a:chOff x="-16401225" y="3683275"/>
            <a:chExt cx="267800" cy="306450"/>
          </a:xfrm>
        </p:grpSpPr>
        <p:sp>
          <p:nvSpPr>
            <p:cNvPr id="7389" name="Google Shape;7389;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87"/>
          <p:cNvGrpSpPr/>
          <p:nvPr/>
        </p:nvGrpSpPr>
        <p:grpSpPr>
          <a:xfrm>
            <a:off x="7974511" y="2797062"/>
            <a:ext cx="450470" cy="448180"/>
            <a:chOff x="-16419350" y="4058200"/>
            <a:chExt cx="304825" cy="303275"/>
          </a:xfrm>
        </p:grpSpPr>
        <p:sp>
          <p:nvSpPr>
            <p:cNvPr id="7397" name="Google Shape;7397;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87"/>
          <p:cNvGrpSpPr/>
          <p:nvPr/>
        </p:nvGrpSpPr>
        <p:grpSpPr>
          <a:xfrm>
            <a:off x="4001398" y="3343080"/>
            <a:ext cx="450507" cy="447589"/>
            <a:chOff x="-15296200" y="3326900"/>
            <a:chExt cx="304850" cy="302875"/>
          </a:xfrm>
        </p:grpSpPr>
        <p:sp>
          <p:nvSpPr>
            <p:cNvPr id="7405" name="Google Shape;7405;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7"/>
          <p:cNvGrpSpPr/>
          <p:nvPr/>
        </p:nvGrpSpPr>
        <p:grpSpPr>
          <a:xfrm>
            <a:off x="2917051" y="1706881"/>
            <a:ext cx="486566" cy="414708"/>
            <a:chOff x="-19835275" y="3330250"/>
            <a:chExt cx="329250" cy="280625"/>
          </a:xfrm>
        </p:grpSpPr>
        <p:sp>
          <p:nvSpPr>
            <p:cNvPr id="7411" name="Google Shape;7411;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7"/>
          <p:cNvGrpSpPr/>
          <p:nvPr/>
        </p:nvGrpSpPr>
        <p:grpSpPr>
          <a:xfrm>
            <a:off x="2935080" y="2243470"/>
            <a:ext cx="450507" cy="449547"/>
            <a:chOff x="-19822675" y="3692750"/>
            <a:chExt cx="304850" cy="304200"/>
          </a:xfrm>
        </p:grpSpPr>
        <p:sp>
          <p:nvSpPr>
            <p:cNvPr id="7415" name="Google Shape;7415;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87"/>
          <p:cNvGrpSpPr/>
          <p:nvPr/>
        </p:nvGrpSpPr>
        <p:grpSpPr>
          <a:xfrm>
            <a:off x="2935672" y="2796278"/>
            <a:ext cx="449325" cy="450470"/>
            <a:chOff x="-19822675" y="4066875"/>
            <a:chExt cx="304050" cy="304825"/>
          </a:xfrm>
        </p:grpSpPr>
        <p:sp>
          <p:nvSpPr>
            <p:cNvPr id="7421" name="Google Shape;7421;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87"/>
          <p:cNvGrpSpPr/>
          <p:nvPr/>
        </p:nvGrpSpPr>
        <p:grpSpPr>
          <a:xfrm>
            <a:off x="5744740" y="1689571"/>
            <a:ext cx="399302" cy="449325"/>
            <a:chOff x="-17878825" y="3334400"/>
            <a:chExt cx="270200" cy="304050"/>
          </a:xfrm>
        </p:grpSpPr>
        <p:sp>
          <p:nvSpPr>
            <p:cNvPr id="7428" name="Google Shape;7428;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87"/>
          <p:cNvGrpSpPr/>
          <p:nvPr/>
        </p:nvGrpSpPr>
        <p:grpSpPr>
          <a:xfrm>
            <a:off x="5718565" y="2242416"/>
            <a:ext cx="451653" cy="451653"/>
            <a:chOff x="-17896150" y="3709300"/>
            <a:chExt cx="305625" cy="305625"/>
          </a:xfrm>
        </p:grpSpPr>
        <p:sp>
          <p:nvSpPr>
            <p:cNvPr id="7436" name="Google Shape;7436;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87"/>
          <p:cNvGrpSpPr/>
          <p:nvPr/>
        </p:nvGrpSpPr>
        <p:grpSpPr>
          <a:xfrm>
            <a:off x="5746495" y="2795686"/>
            <a:ext cx="395792" cy="451653"/>
            <a:chOff x="-17878025" y="4082625"/>
            <a:chExt cx="267825" cy="305625"/>
          </a:xfrm>
        </p:grpSpPr>
        <p:sp>
          <p:nvSpPr>
            <p:cNvPr id="7441" name="Google Shape;7441;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87"/>
          <p:cNvGrpSpPr/>
          <p:nvPr/>
        </p:nvGrpSpPr>
        <p:grpSpPr>
          <a:xfrm>
            <a:off x="2890388" y="3355015"/>
            <a:ext cx="450507" cy="423722"/>
            <a:chOff x="-16044450" y="3317850"/>
            <a:chExt cx="304850" cy="286725"/>
          </a:xfrm>
        </p:grpSpPr>
        <p:sp>
          <p:nvSpPr>
            <p:cNvPr id="7449" name="Google Shape;7449;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3" name="Google Shape;7453;p8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4" name="Google Shape;7454;p87"/>
          <p:cNvGrpSpPr/>
          <p:nvPr/>
        </p:nvGrpSpPr>
        <p:grpSpPr>
          <a:xfrm>
            <a:off x="8012905" y="2243724"/>
            <a:ext cx="373662" cy="449030"/>
            <a:chOff x="-16018450" y="4058400"/>
            <a:chExt cx="252850" cy="303850"/>
          </a:xfrm>
        </p:grpSpPr>
        <p:sp>
          <p:nvSpPr>
            <p:cNvPr id="7455" name="Google Shape;7455;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9" name="Google Shape;7459;p8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4" name="Shape 7464"/>
        <p:cNvGrpSpPr/>
        <p:nvPr/>
      </p:nvGrpSpPr>
      <p:grpSpPr>
        <a:xfrm>
          <a:off x="0" y="0"/>
          <a:ext cx="0" cy="0"/>
          <a:chOff x="0" y="0"/>
          <a:chExt cx="0" cy="0"/>
        </a:xfrm>
      </p:grpSpPr>
      <p:grpSp>
        <p:nvGrpSpPr>
          <p:cNvPr id="7465" name="Google Shape;7465;p88"/>
          <p:cNvGrpSpPr/>
          <p:nvPr/>
        </p:nvGrpSpPr>
        <p:grpSpPr>
          <a:xfrm>
            <a:off x="829817" y="1689241"/>
            <a:ext cx="442337" cy="419623"/>
            <a:chOff x="-6696925" y="3272575"/>
            <a:chExt cx="307200" cy="291425"/>
          </a:xfrm>
        </p:grpSpPr>
        <p:sp>
          <p:nvSpPr>
            <p:cNvPr id="7466" name="Google Shape;7466;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88"/>
          <p:cNvGrpSpPr/>
          <p:nvPr/>
        </p:nvGrpSpPr>
        <p:grpSpPr>
          <a:xfrm>
            <a:off x="829799" y="2204636"/>
            <a:ext cx="442373" cy="420775"/>
            <a:chOff x="-6690625" y="3631325"/>
            <a:chExt cx="307225" cy="292225"/>
          </a:xfrm>
        </p:grpSpPr>
        <p:sp>
          <p:nvSpPr>
            <p:cNvPr id="7469" name="Google Shape;7469;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88"/>
          <p:cNvGrpSpPr/>
          <p:nvPr/>
        </p:nvGrpSpPr>
        <p:grpSpPr>
          <a:xfrm>
            <a:off x="851921" y="2756972"/>
            <a:ext cx="421927" cy="419371"/>
            <a:chOff x="-6689825" y="3992050"/>
            <a:chExt cx="293025" cy="291250"/>
          </a:xfrm>
        </p:grpSpPr>
        <p:sp>
          <p:nvSpPr>
            <p:cNvPr id="7475" name="Google Shape;7475;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7" name="Google Shape;7487;p8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8" name="Google Shape;7488;p88"/>
          <p:cNvGrpSpPr/>
          <p:nvPr/>
        </p:nvGrpSpPr>
        <p:grpSpPr>
          <a:xfrm>
            <a:off x="3535232" y="2205192"/>
            <a:ext cx="423043" cy="419659"/>
            <a:chOff x="-4837325" y="3612425"/>
            <a:chExt cx="293800" cy="291450"/>
          </a:xfrm>
        </p:grpSpPr>
        <p:sp>
          <p:nvSpPr>
            <p:cNvPr id="7489" name="Google Shape;7489;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88"/>
          <p:cNvGrpSpPr/>
          <p:nvPr/>
        </p:nvGrpSpPr>
        <p:grpSpPr>
          <a:xfrm>
            <a:off x="3548265" y="2756826"/>
            <a:ext cx="420775" cy="419659"/>
            <a:chOff x="-4837325" y="3971575"/>
            <a:chExt cx="292225" cy="291450"/>
          </a:xfrm>
        </p:grpSpPr>
        <p:sp>
          <p:nvSpPr>
            <p:cNvPr id="7493" name="Google Shape;7493;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8"/>
          <p:cNvGrpSpPr/>
          <p:nvPr/>
        </p:nvGrpSpPr>
        <p:grpSpPr>
          <a:xfrm>
            <a:off x="6240279" y="1714185"/>
            <a:ext cx="430998" cy="369730"/>
            <a:chOff x="-3037625" y="3254850"/>
            <a:chExt cx="299325" cy="256775"/>
          </a:xfrm>
        </p:grpSpPr>
        <p:sp>
          <p:nvSpPr>
            <p:cNvPr id="7500" name="Google Shape;7500;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88"/>
          <p:cNvGrpSpPr/>
          <p:nvPr/>
        </p:nvGrpSpPr>
        <p:grpSpPr>
          <a:xfrm>
            <a:off x="6244239" y="2204615"/>
            <a:ext cx="423079" cy="420811"/>
            <a:chOff x="-3031325" y="3597450"/>
            <a:chExt cx="293825" cy="292250"/>
          </a:xfrm>
        </p:grpSpPr>
        <p:sp>
          <p:nvSpPr>
            <p:cNvPr id="7505" name="Google Shape;7505;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8"/>
          <p:cNvGrpSpPr/>
          <p:nvPr/>
        </p:nvGrpSpPr>
        <p:grpSpPr>
          <a:xfrm>
            <a:off x="6256714" y="2781214"/>
            <a:ext cx="421927" cy="370882"/>
            <a:chOff x="-3030525" y="3973150"/>
            <a:chExt cx="293025" cy="257575"/>
          </a:xfrm>
        </p:grpSpPr>
        <p:sp>
          <p:nvSpPr>
            <p:cNvPr id="7510" name="Google Shape;7510;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88"/>
          <p:cNvGrpSpPr/>
          <p:nvPr/>
        </p:nvGrpSpPr>
        <p:grpSpPr>
          <a:xfrm>
            <a:off x="1358307" y="3369426"/>
            <a:ext cx="421927" cy="297195"/>
            <a:chOff x="-1199300" y="3279250"/>
            <a:chExt cx="293025" cy="206400"/>
          </a:xfrm>
        </p:grpSpPr>
        <p:sp>
          <p:nvSpPr>
            <p:cNvPr id="7513" name="Google Shape;7513;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88"/>
          <p:cNvGrpSpPr/>
          <p:nvPr/>
        </p:nvGrpSpPr>
        <p:grpSpPr>
          <a:xfrm>
            <a:off x="1365393" y="1688773"/>
            <a:ext cx="444605" cy="420559"/>
            <a:chOff x="-6338550" y="3272950"/>
            <a:chExt cx="308775" cy="292075"/>
          </a:xfrm>
        </p:grpSpPr>
        <p:sp>
          <p:nvSpPr>
            <p:cNvPr id="7518" name="Google Shape;7518;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88"/>
          <p:cNvGrpSpPr/>
          <p:nvPr/>
        </p:nvGrpSpPr>
        <p:grpSpPr>
          <a:xfrm>
            <a:off x="1376732" y="2205194"/>
            <a:ext cx="421927" cy="419659"/>
            <a:chOff x="-6329100" y="3632100"/>
            <a:chExt cx="293025" cy="291450"/>
          </a:xfrm>
        </p:grpSpPr>
        <p:sp>
          <p:nvSpPr>
            <p:cNvPr id="7522" name="Google Shape;7522;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8"/>
          <p:cNvGrpSpPr/>
          <p:nvPr/>
        </p:nvGrpSpPr>
        <p:grpSpPr>
          <a:xfrm>
            <a:off x="1389783" y="2756828"/>
            <a:ext cx="419623" cy="419659"/>
            <a:chOff x="-6329875" y="3992050"/>
            <a:chExt cx="291425" cy="291450"/>
          </a:xfrm>
        </p:grpSpPr>
        <p:sp>
          <p:nvSpPr>
            <p:cNvPr id="7526" name="Google Shape;7526;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8"/>
          <p:cNvGrpSpPr/>
          <p:nvPr/>
        </p:nvGrpSpPr>
        <p:grpSpPr>
          <a:xfrm>
            <a:off x="4075920" y="1687530"/>
            <a:ext cx="423079" cy="423043"/>
            <a:chOff x="-4478975" y="3251700"/>
            <a:chExt cx="293825" cy="293800"/>
          </a:xfrm>
        </p:grpSpPr>
        <p:sp>
          <p:nvSpPr>
            <p:cNvPr id="7531" name="Google Shape;7531;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88"/>
          <p:cNvGrpSpPr/>
          <p:nvPr/>
        </p:nvGrpSpPr>
        <p:grpSpPr>
          <a:xfrm>
            <a:off x="4075920" y="2205192"/>
            <a:ext cx="423079" cy="419659"/>
            <a:chOff x="-4475825" y="3612425"/>
            <a:chExt cx="293825" cy="291450"/>
          </a:xfrm>
        </p:grpSpPr>
        <p:sp>
          <p:nvSpPr>
            <p:cNvPr id="7535" name="Google Shape;7535;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8"/>
          <p:cNvGrpSpPr/>
          <p:nvPr/>
        </p:nvGrpSpPr>
        <p:grpSpPr>
          <a:xfrm>
            <a:off x="4084992" y="2756844"/>
            <a:ext cx="428730" cy="419623"/>
            <a:chOff x="-4480550" y="3970800"/>
            <a:chExt cx="297750" cy="291425"/>
          </a:xfrm>
        </p:grpSpPr>
        <p:sp>
          <p:nvSpPr>
            <p:cNvPr id="7539" name="Google Shape;7539;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88"/>
          <p:cNvGrpSpPr/>
          <p:nvPr/>
        </p:nvGrpSpPr>
        <p:grpSpPr>
          <a:xfrm>
            <a:off x="6788826" y="1689221"/>
            <a:ext cx="415123" cy="419659"/>
            <a:chOff x="-2668225" y="3239075"/>
            <a:chExt cx="288300" cy="291450"/>
          </a:xfrm>
        </p:grpSpPr>
        <p:sp>
          <p:nvSpPr>
            <p:cNvPr id="7542" name="Google Shape;7542;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88"/>
          <p:cNvGrpSpPr/>
          <p:nvPr/>
        </p:nvGrpSpPr>
        <p:grpSpPr>
          <a:xfrm>
            <a:off x="6785982" y="2205191"/>
            <a:ext cx="420811" cy="419659"/>
            <a:chOff x="-2671375" y="3597450"/>
            <a:chExt cx="292250" cy="291450"/>
          </a:xfrm>
        </p:grpSpPr>
        <p:sp>
          <p:nvSpPr>
            <p:cNvPr id="7548" name="Google Shape;7548;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88"/>
          <p:cNvGrpSpPr/>
          <p:nvPr/>
        </p:nvGrpSpPr>
        <p:grpSpPr>
          <a:xfrm>
            <a:off x="6796765" y="2755691"/>
            <a:ext cx="423043" cy="421927"/>
            <a:chOff x="-2670575" y="3956600"/>
            <a:chExt cx="293800" cy="293025"/>
          </a:xfrm>
        </p:grpSpPr>
        <p:sp>
          <p:nvSpPr>
            <p:cNvPr id="7551" name="Google Shape;7551;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88"/>
          <p:cNvGrpSpPr/>
          <p:nvPr/>
        </p:nvGrpSpPr>
        <p:grpSpPr>
          <a:xfrm>
            <a:off x="3054285" y="3311947"/>
            <a:ext cx="426462" cy="418363"/>
            <a:chOff x="-1183550" y="3586525"/>
            <a:chExt cx="296175" cy="290550"/>
          </a:xfrm>
        </p:grpSpPr>
        <p:sp>
          <p:nvSpPr>
            <p:cNvPr id="7556" name="Google Shape;7556;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8"/>
          <p:cNvGrpSpPr/>
          <p:nvPr/>
        </p:nvGrpSpPr>
        <p:grpSpPr>
          <a:xfrm>
            <a:off x="1917896" y="1689799"/>
            <a:ext cx="420811" cy="418507"/>
            <a:chOff x="-5971525" y="3273750"/>
            <a:chExt cx="292250" cy="290650"/>
          </a:xfrm>
        </p:grpSpPr>
        <p:sp>
          <p:nvSpPr>
            <p:cNvPr id="7566" name="Google Shape;7566;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88"/>
          <p:cNvGrpSpPr/>
          <p:nvPr/>
        </p:nvGrpSpPr>
        <p:grpSpPr>
          <a:xfrm>
            <a:off x="1912226" y="2203826"/>
            <a:ext cx="432150" cy="422395"/>
            <a:chOff x="-5974675" y="3632100"/>
            <a:chExt cx="300125" cy="293350"/>
          </a:xfrm>
        </p:grpSpPr>
        <p:sp>
          <p:nvSpPr>
            <p:cNvPr id="7569" name="Google Shape;7569;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88"/>
          <p:cNvGrpSpPr/>
          <p:nvPr/>
        </p:nvGrpSpPr>
        <p:grpSpPr>
          <a:xfrm>
            <a:off x="1942267" y="2755694"/>
            <a:ext cx="395865" cy="421927"/>
            <a:chOff x="-5971525" y="3990475"/>
            <a:chExt cx="274925" cy="293025"/>
          </a:xfrm>
        </p:grpSpPr>
        <p:sp>
          <p:nvSpPr>
            <p:cNvPr id="7573" name="Google Shape;7573;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8"/>
          <p:cNvGrpSpPr/>
          <p:nvPr/>
        </p:nvGrpSpPr>
        <p:grpSpPr>
          <a:xfrm>
            <a:off x="4615473" y="1689798"/>
            <a:ext cx="420775" cy="418507"/>
            <a:chOff x="-4118225" y="3253275"/>
            <a:chExt cx="292225" cy="290650"/>
          </a:xfrm>
        </p:grpSpPr>
        <p:sp>
          <p:nvSpPr>
            <p:cNvPr id="7578" name="Google Shape;7578;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88"/>
          <p:cNvGrpSpPr/>
          <p:nvPr/>
        </p:nvGrpSpPr>
        <p:grpSpPr>
          <a:xfrm>
            <a:off x="4665924" y="2204922"/>
            <a:ext cx="319874" cy="420199"/>
            <a:chOff x="-4082800" y="3612425"/>
            <a:chExt cx="222150" cy="291825"/>
          </a:xfrm>
        </p:grpSpPr>
        <p:sp>
          <p:nvSpPr>
            <p:cNvPr id="7581" name="Google Shape;7581;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88"/>
          <p:cNvGrpSpPr/>
          <p:nvPr/>
        </p:nvGrpSpPr>
        <p:grpSpPr>
          <a:xfrm>
            <a:off x="4627372" y="2769876"/>
            <a:ext cx="420775" cy="393561"/>
            <a:chOff x="-4118225" y="3990475"/>
            <a:chExt cx="292225" cy="273325"/>
          </a:xfrm>
        </p:grpSpPr>
        <p:sp>
          <p:nvSpPr>
            <p:cNvPr id="7585" name="Google Shape;7585;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88"/>
          <p:cNvGrpSpPr/>
          <p:nvPr/>
        </p:nvGrpSpPr>
        <p:grpSpPr>
          <a:xfrm>
            <a:off x="7338026" y="1688087"/>
            <a:ext cx="394713" cy="421927"/>
            <a:chOff x="-2312225" y="3238300"/>
            <a:chExt cx="274125" cy="293025"/>
          </a:xfrm>
        </p:grpSpPr>
        <p:sp>
          <p:nvSpPr>
            <p:cNvPr id="7590" name="Google Shape;7590;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88"/>
          <p:cNvGrpSpPr/>
          <p:nvPr/>
        </p:nvGrpSpPr>
        <p:grpSpPr>
          <a:xfrm>
            <a:off x="7335742" y="2756825"/>
            <a:ext cx="423079" cy="419659"/>
            <a:chOff x="-2310650" y="3958175"/>
            <a:chExt cx="293825" cy="291450"/>
          </a:xfrm>
        </p:grpSpPr>
        <p:sp>
          <p:nvSpPr>
            <p:cNvPr id="7593" name="Google Shape;7593;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88"/>
          <p:cNvGrpSpPr/>
          <p:nvPr/>
        </p:nvGrpSpPr>
        <p:grpSpPr>
          <a:xfrm>
            <a:off x="4702603" y="3308459"/>
            <a:ext cx="424159" cy="419659"/>
            <a:chOff x="-1182750" y="3962900"/>
            <a:chExt cx="294575" cy="291450"/>
          </a:xfrm>
        </p:grpSpPr>
        <p:sp>
          <p:nvSpPr>
            <p:cNvPr id="7596" name="Google Shape;7596;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88"/>
          <p:cNvGrpSpPr/>
          <p:nvPr/>
        </p:nvGrpSpPr>
        <p:grpSpPr>
          <a:xfrm>
            <a:off x="2455739" y="1689223"/>
            <a:ext cx="424195" cy="419659"/>
            <a:chOff x="-5611575" y="3272950"/>
            <a:chExt cx="294600" cy="291450"/>
          </a:xfrm>
        </p:grpSpPr>
        <p:sp>
          <p:nvSpPr>
            <p:cNvPr id="7604" name="Google Shape;7604;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88"/>
          <p:cNvGrpSpPr/>
          <p:nvPr/>
        </p:nvGrpSpPr>
        <p:grpSpPr>
          <a:xfrm>
            <a:off x="2455739" y="2205770"/>
            <a:ext cx="424195" cy="418507"/>
            <a:chOff x="-5613150" y="3632900"/>
            <a:chExt cx="294600" cy="290650"/>
          </a:xfrm>
        </p:grpSpPr>
        <p:sp>
          <p:nvSpPr>
            <p:cNvPr id="7610" name="Google Shape;7610;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8"/>
          <p:cNvGrpSpPr/>
          <p:nvPr/>
        </p:nvGrpSpPr>
        <p:grpSpPr>
          <a:xfrm>
            <a:off x="7324977" y="2153586"/>
            <a:ext cx="420811" cy="522864"/>
            <a:chOff x="-2310650" y="3525775"/>
            <a:chExt cx="292250" cy="363125"/>
          </a:xfrm>
        </p:grpSpPr>
        <p:sp>
          <p:nvSpPr>
            <p:cNvPr id="7613" name="Google Shape;7613;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88"/>
          <p:cNvGrpSpPr/>
          <p:nvPr/>
        </p:nvGrpSpPr>
        <p:grpSpPr>
          <a:xfrm>
            <a:off x="2467638" y="2756270"/>
            <a:ext cx="424195" cy="420775"/>
            <a:chOff x="-5613150" y="3991275"/>
            <a:chExt cx="294600" cy="292225"/>
          </a:xfrm>
        </p:grpSpPr>
        <p:sp>
          <p:nvSpPr>
            <p:cNvPr id="7618" name="Google Shape;7618;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88"/>
          <p:cNvGrpSpPr/>
          <p:nvPr/>
        </p:nvGrpSpPr>
        <p:grpSpPr>
          <a:xfrm>
            <a:off x="5139126" y="1689438"/>
            <a:ext cx="434634" cy="419227"/>
            <a:chOff x="-3768700" y="3253275"/>
            <a:chExt cx="301850" cy="291150"/>
          </a:xfrm>
        </p:grpSpPr>
        <p:sp>
          <p:nvSpPr>
            <p:cNvPr id="7628" name="Google Shape;7628;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88"/>
          <p:cNvGrpSpPr/>
          <p:nvPr/>
        </p:nvGrpSpPr>
        <p:grpSpPr>
          <a:xfrm>
            <a:off x="5143209" y="2217090"/>
            <a:ext cx="426462" cy="395865"/>
            <a:chOff x="-3808700" y="3628950"/>
            <a:chExt cx="296175" cy="274925"/>
          </a:xfrm>
        </p:grpSpPr>
        <p:sp>
          <p:nvSpPr>
            <p:cNvPr id="7632" name="Google Shape;7632;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8"/>
          <p:cNvGrpSpPr/>
          <p:nvPr/>
        </p:nvGrpSpPr>
        <p:grpSpPr>
          <a:xfrm>
            <a:off x="5208420" y="2756412"/>
            <a:ext cx="419443" cy="420487"/>
            <a:chOff x="-3771675" y="3971775"/>
            <a:chExt cx="291300" cy="292025"/>
          </a:xfrm>
        </p:grpSpPr>
        <p:sp>
          <p:nvSpPr>
            <p:cNvPr id="7636" name="Google Shape;7636;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88"/>
          <p:cNvGrpSpPr/>
          <p:nvPr/>
        </p:nvGrpSpPr>
        <p:grpSpPr>
          <a:xfrm>
            <a:off x="7869864" y="1716461"/>
            <a:ext cx="420271" cy="320774"/>
            <a:chOff x="-1951475" y="3273100"/>
            <a:chExt cx="291875" cy="222775"/>
          </a:xfrm>
        </p:grpSpPr>
        <p:sp>
          <p:nvSpPr>
            <p:cNvPr id="7642" name="Google Shape;7642;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88"/>
          <p:cNvGrpSpPr/>
          <p:nvPr/>
        </p:nvGrpSpPr>
        <p:grpSpPr>
          <a:xfrm>
            <a:off x="7867344" y="2205191"/>
            <a:ext cx="425310" cy="419659"/>
            <a:chOff x="-1951475" y="3597450"/>
            <a:chExt cx="295375" cy="291450"/>
          </a:xfrm>
        </p:grpSpPr>
        <p:sp>
          <p:nvSpPr>
            <p:cNvPr id="7646" name="Google Shape;7646;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88"/>
          <p:cNvGrpSpPr/>
          <p:nvPr/>
        </p:nvGrpSpPr>
        <p:grpSpPr>
          <a:xfrm>
            <a:off x="7869595" y="2756825"/>
            <a:ext cx="444605" cy="419659"/>
            <a:chOff x="-1960150" y="3956600"/>
            <a:chExt cx="308775" cy="291450"/>
          </a:xfrm>
        </p:grpSpPr>
        <p:sp>
          <p:nvSpPr>
            <p:cNvPr id="7651" name="Google Shape;7651;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88"/>
          <p:cNvGrpSpPr/>
          <p:nvPr/>
        </p:nvGrpSpPr>
        <p:grpSpPr>
          <a:xfrm>
            <a:off x="1923633" y="3307636"/>
            <a:ext cx="420775" cy="420775"/>
            <a:chOff x="-804700" y="3226500"/>
            <a:chExt cx="292225" cy="292225"/>
          </a:xfrm>
        </p:grpSpPr>
        <p:sp>
          <p:nvSpPr>
            <p:cNvPr id="7654" name="Google Shape;7654;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88"/>
          <p:cNvGrpSpPr/>
          <p:nvPr/>
        </p:nvGrpSpPr>
        <p:grpSpPr>
          <a:xfrm>
            <a:off x="3003724" y="1688647"/>
            <a:ext cx="420775" cy="420811"/>
            <a:chOff x="-5251625" y="3272950"/>
            <a:chExt cx="292225" cy="292250"/>
          </a:xfrm>
        </p:grpSpPr>
        <p:sp>
          <p:nvSpPr>
            <p:cNvPr id="7662" name="Google Shape;7662;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88"/>
          <p:cNvGrpSpPr/>
          <p:nvPr/>
        </p:nvGrpSpPr>
        <p:grpSpPr>
          <a:xfrm>
            <a:off x="3000322" y="2204348"/>
            <a:ext cx="427578" cy="421351"/>
            <a:chOff x="-5254775" y="3631325"/>
            <a:chExt cx="296950" cy="292625"/>
          </a:xfrm>
        </p:grpSpPr>
        <p:sp>
          <p:nvSpPr>
            <p:cNvPr id="7666" name="Google Shape;7666;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88"/>
          <p:cNvGrpSpPr/>
          <p:nvPr/>
        </p:nvGrpSpPr>
        <p:grpSpPr>
          <a:xfrm>
            <a:off x="3016181" y="2756270"/>
            <a:ext cx="419659" cy="420775"/>
            <a:chOff x="-5251625" y="3991275"/>
            <a:chExt cx="291450" cy="292225"/>
          </a:xfrm>
        </p:grpSpPr>
        <p:sp>
          <p:nvSpPr>
            <p:cNvPr id="7674" name="Google Shape;7674;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88"/>
          <p:cNvGrpSpPr/>
          <p:nvPr/>
        </p:nvGrpSpPr>
        <p:grpSpPr>
          <a:xfrm>
            <a:off x="5756763" y="1689240"/>
            <a:ext cx="319874" cy="419623"/>
            <a:chOff x="-3365275" y="3253275"/>
            <a:chExt cx="222150" cy="291425"/>
          </a:xfrm>
        </p:grpSpPr>
        <p:sp>
          <p:nvSpPr>
            <p:cNvPr id="7680" name="Google Shape;7680;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88"/>
          <p:cNvGrpSpPr/>
          <p:nvPr/>
        </p:nvGrpSpPr>
        <p:grpSpPr>
          <a:xfrm>
            <a:off x="5730701" y="2204058"/>
            <a:ext cx="371998" cy="421927"/>
            <a:chOff x="-3383375" y="3611625"/>
            <a:chExt cx="258350" cy="293025"/>
          </a:xfrm>
        </p:grpSpPr>
        <p:sp>
          <p:nvSpPr>
            <p:cNvPr id="7683" name="Google Shape;7683;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88"/>
          <p:cNvGrpSpPr/>
          <p:nvPr/>
        </p:nvGrpSpPr>
        <p:grpSpPr>
          <a:xfrm>
            <a:off x="5793050" y="2756826"/>
            <a:ext cx="271097" cy="419659"/>
            <a:chOff x="-3347950" y="3971575"/>
            <a:chExt cx="188275" cy="291450"/>
          </a:xfrm>
        </p:grpSpPr>
        <p:sp>
          <p:nvSpPr>
            <p:cNvPr id="7686" name="Google Shape;7686;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8"/>
          <p:cNvGrpSpPr/>
          <p:nvPr/>
        </p:nvGrpSpPr>
        <p:grpSpPr>
          <a:xfrm>
            <a:off x="842909" y="3307061"/>
            <a:ext cx="371998" cy="421927"/>
            <a:chOff x="-1575775" y="3238300"/>
            <a:chExt cx="258350" cy="293025"/>
          </a:xfrm>
        </p:grpSpPr>
        <p:sp>
          <p:nvSpPr>
            <p:cNvPr id="7690" name="Google Shape;7690;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8"/>
          <p:cNvGrpSpPr/>
          <p:nvPr/>
        </p:nvGrpSpPr>
        <p:grpSpPr>
          <a:xfrm>
            <a:off x="2487807" y="3309051"/>
            <a:ext cx="423079" cy="424159"/>
            <a:chOff x="-1591550" y="3597475"/>
            <a:chExt cx="293825" cy="294575"/>
          </a:xfrm>
        </p:grpSpPr>
        <p:sp>
          <p:nvSpPr>
            <p:cNvPr id="7696" name="Google Shape;7696;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8"/>
          <p:cNvGrpSpPr/>
          <p:nvPr/>
        </p:nvGrpSpPr>
        <p:grpSpPr>
          <a:xfrm>
            <a:off x="4137277" y="3318663"/>
            <a:ext cx="421927" cy="399248"/>
            <a:chOff x="-1592325" y="3957400"/>
            <a:chExt cx="293025" cy="277275"/>
          </a:xfrm>
        </p:grpSpPr>
        <p:sp>
          <p:nvSpPr>
            <p:cNvPr id="7700" name="Google Shape;7700;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88"/>
          <p:cNvGrpSpPr/>
          <p:nvPr/>
        </p:nvGrpSpPr>
        <p:grpSpPr>
          <a:xfrm>
            <a:off x="3624147" y="3310744"/>
            <a:ext cx="369730" cy="420775"/>
            <a:chOff x="-778700" y="3612425"/>
            <a:chExt cx="256775" cy="292225"/>
          </a:xfrm>
        </p:grpSpPr>
        <p:sp>
          <p:nvSpPr>
            <p:cNvPr id="7705" name="Google Shape;7705;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88"/>
          <p:cNvGrpSpPr/>
          <p:nvPr/>
        </p:nvGrpSpPr>
        <p:grpSpPr>
          <a:xfrm>
            <a:off x="6095649" y="3828305"/>
            <a:ext cx="340731" cy="387641"/>
            <a:chOff x="7728464" y="1561258"/>
            <a:chExt cx="349719" cy="397866"/>
          </a:xfrm>
        </p:grpSpPr>
        <p:sp>
          <p:nvSpPr>
            <p:cNvPr id="7712" name="Google Shape;7712;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88"/>
          <p:cNvGrpSpPr/>
          <p:nvPr/>
        </p:nvGrpSpPr>
        <p:grpSpPr>
          <a:xfrm>
            <a:off x="4018617" y="3828305"/>
            <a:ext cx="387681" cy="387641"/>
            <a:chOff x="5611350" y="1561258"/>
            <a:chExt cx="397907" cy="397866"/>
          </a:xfrm>
        </p:grpSpPr>
        <p:sp>
          <p:nvSpPr>
            <p:cNvPr id="7715" name="Google Shape;7715;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8"/>
          <p:cNvGrpSpPr/>
          <p:nvPr/>
        </p:nvGrpSpPr>
        <p:grpSpPr>
          <a:xfrm>
            <a:off x="4537903" y="3925571"/>
            <a:ext cx="387610" cy="193109"/>
            <a:chOff x="6140660" y="1661097"/>
            <a:chExt cx="397835" cy="198202"/>
          </a:xfrm>
        </p:grpSpPr>
        <p:sp>
          <p:nvSpPr>
            <p:cNvPr id="7720" name="Google Shape;7720;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8"/>
          <p:cNvGrpSpPr/>
          <p:nvPr/>
        </p:nvGrpSpPr>
        <p:grpSpPr>
          <a:xfrm>
            <a:off x="5057118" y="3828305"/>
            <a:ext cx="387681" cy="387641"/>
            <a:chOff x="6669907" y="1561258"/>
            <a:chExt cx="397907" cy="397866"/>
          </a:xfrm>
        </p:grpSpPr>
        <p:sp>
          <p:nvSpPr>
            <p:cNvPr id="7725" name="Google Shape;7725;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8"/>
          <p:cNvGrpSpPr/>
          <p:nvPr/>
        </p:nvGrpSpPr>
        <p:grpSpPr>
          <a:xfrm>
            <a:off x="1942348" y="3885842"/>
            <a:ext cx="387681" cy="272572"/>
            <a:chOff x="3386036" y="1746339"/>
            <a:chExt cx="397907" cy="279762"/>
          </a:xfrm>
        </p:grpSpPr>
        <p:sp>
          <p:nvSpPr>
            <p:cNvPr id="7731" name="Google Shape;7731;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8"/>
          <p:cNvGrpSpPr/>
          <p:nvPr/>
        </p:nvGrpSpPr>
        <p:grpSpPr>
          <a:xfrm>
            <a:off x="2980045" y="3828288"/>
            <a:ext cx="387681" cy="387681"/>
            <a:chOff x="4417380" y="1687279"/>
            <a:chExt cx="397907" cy="397907"/>
          </a:xfrm>
        </p:grpSpPr>
        <p:sp>
          <p:nvSpPr>
            <p:cNvPr id="7734" name="Google Shape;7734;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88"/>
          <p:cNvGrpSpPr/>
          <p:nvPr/>
        </p:nvGrpSpPr>
        <p:grpSpPr>
          <a:xfrm>
            <a:off x="7926526" y="3308537"/>
            <a:ext cx="387661" cy="387661"/>
            <a:chOff x="2869999" y="1687279"/>
            <a:chExt cx="397887" cy="397887"/>
          </a:xfrm>
        </p:grpSpPr>
        <p:sp>
          <p:nvSpPr>
            <p:cNvPr id="7737" name="Google Shape;7737;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88"/>
          <p:cNvGrpSpPr/>
          <p:nvPr/>
        </p:nvGrpSpPr>
        <p:grpSpPr>
          <a:xfrm>
            <a:off x="2461634" y="3828664"/>
            <a:ext cx="386807" cy="386929"/>
            <a:chOff x="3902887" y="1687655"/>
            <a:chExt cx="397010" cy="397135"/>
          </a:xfrm>
        </p:grpSpPr>
        <p:sp>
          <p:nvSpPr>
            <p:cNvPr id="7740" name="Google Shape;7740;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8"/>
          <p:cNvGrpSpPr/>
          <p:nvPr/>
        </p:nvGrpSpPr>
        <p:grpSpPr>
          <a:xfrm>
            <a:off x="3499331" y="3828344"/>
            <a:ext cx="387681" cy="387681"/>
            <a:chOff x="4933458" y="1687279"/>
            <a:chExt cx="397907" cy="397907"/>
          </a:xfrm>
        </p:grpSpPr>
        <p:sp>
          <p:nvSpPr>
            <p:cNvPr id="7743" name="Google Shape;7743;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8"/>
          <p:cNvGrpSpPr/>
          <p:nvPr/>
        </p:nvGrpSpPr>
        <p:grpSpPr>
          <a:xfrm>
            <a:off x="5273586" y="3308775"/>
            <a:ext cx="387681" cy="387661"/>
            <a:chOff x="266768" y="1721375"/>
            <a:chExt cx="397907" cy="397887"/>
          </a:xfrm>
        </p:grpSpPr>
        <p:sp>
          <p:nvSpPr>
            <p:cNvPr id="7746" name="Google Shape;7746;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88"/>
          <p:cNvGrpSpPr/>
          <p:nvPr/>
        </p:nvGrpSpPr>
        <p:grpSpPr>
          <a:xfrm>
            <a:off x="7395588" y="3308924"/>
            <a:ext cx="387539" cy="386888"/>
            <a:chOff x="2408992" y="1722875"/>
            <a:chExt cx="397761" cy="397093"/>
          </a:xfrm>
        </p:grpSpPr>
        <p:sp>
          <p:nvSpPr>
            <p:cNvPr id="7749" name="Google Shape;7749;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88"/>
          <p:cNvGrpSpPr/>
          <p:nvPr/>
        </p:nvGrpSpPr>
        <p:grpSpPr>
          <a:xfrm>
            <a:off x="5576404" y="3828305"/>
            <a:ext cx="387641" cy="387641"/>
            <a:chOff x="7199196" y="1561258"/>
            <a:chExt cx="397866" cy="397866"/>
          </a:xfrm>
        </p:grpSpPr>
        <p:sp>
          <p:nvSpPr>
            <p:cNvPr id="7752" name="Google Shape;7752;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88"/>
          <p:cNvGrpSpPr/>
          <p:nvPr/>
        </p:nvGrpSpPr>
        <p:grpSpPr>
          <a:xfrm>
            <a:off x="6332282" y="3308537"/>
            <a:ext cx="387661" cy="387661"/>
            <a:chOff x="1379798" y="1723250"/>
            <a:chExt cx="397887" cy="397887"/>
          </a:xfrm>
        </p:grpSpPr>
        <p:sp>
          <p:nvSpPr>
            <p:cNvPr id="7756" name="Google Shape;7756;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88"/>
          <p:cNvGrpSpPr/>
          <p:nvPr/>
        </p:nvGrpSpPr>
        <p:grpSpPr>
          <a:xfrm>
            <a:off x="5801242" y="3308537"/>
            <a:ext cx="387641" cy="387661"/>
            <a:chOff x="864491" y="1723250"/>
            <a:chExt cx="397866" cy="397887"/>
          </a:xfrm>
        </p:grpSpPr>
        <p:sp>
          <p:nvSpPr>
            <p:cNvPr id="7761" name="Google Shape;7761;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4" name="Google Shape;7764;p8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5" name="Google Shape;7765;p88"/>
          <p:cNvGrpSpPr/>
          <p:nvPr/>
        </p:nvGrpSpPr>
        <p:grpSpPr>
          <a:xfrm>
            <a:off x="6568070" y="3827060"/>
            <a:ext cx="388966" cy="388966"/>
            <a:chOff x="1190625" y="238125"/>
            <a:chExt cx="5235075" cy="5235075"/>
          </a:xfrm>
        </p:grpSpPr>
        <p:sp>
          <p:nvSpPr>
            <p:cNvPr id="7766" name="Google Shape;7766;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8" name="Google Shape;7768;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2" name="Shape 7772"/>
        <p:cNvGrpSpPr/>
        <p:nvPr/>
      </p:nvGrpSpPr>
      <p:grpSpPr>
        <a:xfrm>
          <a:off x="0" y="0"/>
          <a:ext cx="0" cy="0"/>
          <a:chOff x="0" y="0"/>
          <a:chExt cx="0" cy="0"/>
        </a:xfrm>
      </p:grpSpPr>
      <p:grpSp>
        <p:nvGrpSpPr>
          <p:cNvPr id="7773" name="Google Shape;7773;p89"/>
          <p:cNvGrpSpPr/>
          <p:nvPr/>
        </p:nvGrpSpPr>
        <p:grpSpPr>
          <a:xfrm>
            <a:off x="941736" y="1559475"/>
            <a:ext cx="2625261" cy="2600383"/>
            <a:chOff x="941736" y="1559475"/>
            <a:chExt cx="2625261" cy="2600383"/>
          </a:xfrm>
        </p:grpSpPr>
        <p:sp>
          <p:nvSpPr>
            <p:cNvPr id="7774" name="Google Shape;7774;p89"/>
            <p:cNvSpPr/>
            <p:nvPr/>
          </p:nvSpPr>
          <p:spPr>
            <a:xfrm>
              <a:off x="1892100" y="3559838"/>
              <a:ext cx="724194" cy="588011"/>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9"/>
            <p:cNvSpPr/>
            <p:nvPr/>
          </p:nvSpPr>
          <p:spPr>
            <a:xfrm>
              <a:off x="2842399" y="3559838"/>
              <a:ext cx="724598" cy="588011"/>
            </a:xfrm>
            <a:custGeom>
              <a:rect b="b" l="l" r="r" t="t"/>
              <a:pathLst>
                <a:path extrusionOk="0" h="37796"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9"/>
            <p:cNvSpPr/>
            <p:nvPr/>
          </p:nvSpPr>
          <p:spPr>
            <a:xfrm>
              <a:off x="941839" y="3559838"/>
              <a:ext cx="724194" cy="588011"/>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7" name="Google Shape;7777;p89"/>
            <p:cNvGrpSpPr/>
            <p:nvPr/>
          </p:nvGrpSpPr>
          <p:grpSpPr>
            <a:xfrm>
              <a:off x="3108346" y="3616099"/>
              <a:ext cx="197356" cy="197404"/>
              <a:chOff x="4456875" y="1435075"/>
              <a:chExt cx="481825" cy="481825"/>
            </a:xfrm>
          </p:grpSpPr>
          <p:sp>
            <p:nvSpPr>
              <p:cNvPr id="7778" name="Google Shape;7778;p8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9" name="Google Shape;7779;p8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0" name="Google Shape;7780;p8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1" name="Google Shape;7781;p8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2" name="Google Shape;7782;p8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3" name="Google Shape;7783;p8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4" name="Google Shape;7784;p8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5" name="Google Shape;7785;p8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6" name="Google Shape;7786;p8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7" name="Google Shape;7787;p8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8" name="Google Shape;7788;p8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9" name="Google Shape;7789;p8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0" name="Google Shape;7790;p8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1" name="Google Shape;7791;p8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2" name="Google Shape;7792;p8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3" name="Google Shape;7793;p8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4" name="Google Shape;7794;p8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5" name="Google Shape;7795;p8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6" name="Google Shape;7796;p8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97" name="Google Shape;7797;p89"/>
            <p:cNvGrpSpPr/>
            <p:nvPr/>
          </p:nvGrpSpPr>
          <p:grpSpPr>
            <a:xfrm>
              <a:off x="1203576" y="3616094"/>
              <a:ext cx="199291" cy="197414"/>
              <a:chOff x="5049725" y="1435050"/>
              <a:chExt cx="486550" cy="481850"/>
            </a:xfrm>
          </p:grpSpPr>
          <p:sp>
            <p:nvSpPr>
              <p:cNvPr id="7798" name="Google Shape;7798;p8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9" name="Google Shape;7799;p8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0" name="Google Shape;7800;p8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1" name="Google Shape;7801;p8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02" name="Google Shape;7802;p89"/>
            <p:cNvGrpSpPr/>
            <p:nvPr/>
          </p:nvGrpSpPr>
          <p:grpSpPr>
            <a:xfrm>
              <a:off x="2157372" y="3617981"/>
              <a:ext cx="193649" cy="193696"/>
              <a:chOff x="6239925" y="2032450"/>
              <a:chExt cx="472775" cy="472775"/>
            </a:xfrm>
          </p:grpSpPr>
          <p:sp>
            <p:nvSpPr>
              <p:cNvPr id="7803" name="Google Shape;7803;p8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4" name="Google Shape;7804;p8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05" name="Google Shape;7805;p89"/>
            <p:cNvSpPr/>
            <p:nvPr/>
          </p:nvSpPr>
          <p:spPr>
            <a:xfrm>
              <a:off x="941839" y="1559475"/>
              <a:ext cx="724194" cy="587996"/>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6" name="Google Shape;7806;p89"/>
            <p:cNvGrpSpPr/>
            <p:nvPr/>
          </p:nvGrpSpPr>
          <p:grpSpPr>
            <a:xfrm>
              <a:off x="1206338" y="1620834"/>
              <a:ext cx="197386" cy="197404"/>
              <a:chOff x="2685825" y="840375"/>
              <a:chExt cx="481900" cy="481825"/>
            </a:xfrm>
          </p:grpSpPr>
          <p:sp>
            <p:nvSpPr>
              <p:cNvPr id="7807" name="Google Shape;7807;p8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8" name="Google Shape;7808;p8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09" name="Google Shape;7809;p89"/>
            <p:cNvSpPr/>
            <p:nvPr/>
          </p:nvSpPr>
          <p:spPr>
            <a:xfrm>
              <a:off x="1892100" y="1559475"/>
              <a:ext cx="724194" cy="587996"/>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0" name="Google Shape;7810;p89"/>
            <p:cNvGrpSpPr/>
            <p:nvPr/>
          </p:nvGrpSpPr>
          <p:grpSpPr>
            <a:xfrm>
              <a:off x="2152267" y="1620650"/>
              <a:ext cx="203858" cy="197772"/>
              <a:chOff x="3270675" y="841800"/>
              <a:chExt cx="497700" cy="482725"/>
            </a:xfrm>
          </p:grpSpPr>
          <p:sp>
            <p:nvSpPr>
              <p:cNvPr id="7811" name="Google Shape;7811;p8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2" name="Google Shape;7812;p8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3" name="Google Shape;7813;p8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14" name="Google Shape;7814;p89"/>
            <p:cNvSpPr/>
            <p:nvPr/>
          </p:nvSpPr>
          <p:spPr>
            <a:xfrm>
              <a:off x="2842399" y="1559475"/>
              <a:ext cx="724598" cy="587996"/>
            </a:xfrm>
            <a:custGeom>
              <a:rect b="b" l="l" r="r" t="t"/>
              <a:pathLst>
                <a:path extrusionOk="0" h="37795"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5" name="Google Shape;7815;p89"/>
            <p:cNvGrpSpPr/>
            <p:nvPr/>
          </p:nvGrpSpPr>
          <p:grpSpPr>
            <a:xfrm>
              <a:off x="3108344" y="1620862"/>
              <a:ext cx="197356" cy="197404"/>
              <a:chOff x="3271200" y="1435075"/>
              <a:chExt cx="481825" cy="481825"/>
            </a:xfrm>
          </p:grpSpPr>
          <p:sp>
            <p:nvSpPr>
              <p:cNvPr id="7816" name="Google Shape;7816;p8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17" name="Google Shape;7817;p8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18" name="Google Shape;7818;p89"/>
            <p:cNvSpPr/>
            <p:nvPr/>
          </p:nvSpPr>
          <p:spPr>
            <a:xfrm>
              <a:off x="1397671" y="2586168"/>
              <a:ext cx="1713187" cy="534976"/>
            </a:xfrm>
            <a:custGeom>
              <a:rect b="b" l="l" r="r" t="t"/>
              <a:pathLst>
                <a:path extrusionOk="0" h="34387" w="110102">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9"/>
            <p:cNvSpPr/>
            <p:nvPr/>
          </p:nvSpPr>
          <p:spPr>
            <a:xfrm>
              <a:off x="2547208" y="2482830"/>
              <a:ext cx="687939" cy="741642"/>
            </a:xfrm>
            <a:custGeom>
              <a:rect b="b" l="l" r="r" t="t"/>
              <a:pathLst>
                <a:path extrusionOk="0" h="47671" w="44212">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9"/>
            <p:cNvSpPr/>
            <p:nvPr/>
          </p:nvSpPr>
          <p:spPr>
            <a:xfrm>
              <a:off x="1273670" y="2482830"/>
              <a:ext cx="687550" cy="741642"/>
            </a:xfrm>
            <a:custGeom>
              <a:rect b="b" l="l" r="r" t="t"/>
              <a:pathLst>
                <a:path extrusionOk="0" h="47671" w="44187">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9"/>
            <p:cNvSpPr/>
            <p:nvPr/>
          </p:nvSpPr>
          <p:spPr>
            <a:xfrm>
              <a:off x="1073635" y="1851536"/>
              <a:ext cx="453169" cy="3905"/>
            </a:xfrm>
            <a:custGeom>
              <a:rect b="b" l="l" r="r" t="t"/>
              <a:pathLst>
                <a:path extrusionOk="0" h="251" w="29124">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9"/>
            <p:cNvSpPr/>
            <p:nvPr/>
          </p:nvSpPr>
          <p:spPr>
            <a:xfrm>
              <a:off x="2027612" y="1851536"/>
              <a:ext cx="453169" cy="3905"/>
            </a:xfrm>
            <a:custGeom>
              <a:rect b="b" l="l" r="r" t="t"/>
              <a:pathLst>
                <a:path extrusionOk="0" h="251" w="29124">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9"/>
            <p:cNvSpPr/>
            <p:nvPr/>
          </p:nvSpPr>
          <p:spPr>
            <a:xfrm>
              <a:off x="2980434" y="1851536"/>
              <a:ext cx="453169" cy="3905"/>
            </a:xfrm>
            <a:custGeom>
              <a:rect b="b" l="l" r="r" t="t"/>
              <a:pathLst>
                <a:path extrusionOk="0" h="251" w="29124">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9"/>
            <p:cNvSpPr/>
            <p:nvPr/>
          </p:nvSpPr>
          <p:spPr>
            <a:xfrm>
              <a:off x="2980434" y="3851898"/>
              <a:ext cx="453169" cy="3920"/>
            </a:xfrm>
            <a:custGeom>
              <a:rect b="b" l="l" r="r" t="t"/>
              <a:pathLst>
                <a:path extrusionOk="0" h="252" w="29124">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9"/>
            <p:cNvSpPr/>
            <p:nvPr/>
          </p:nvSpPr>
          <p:spPr>
            <a:xfrm>
              <a:off x="2027612" y="3851898"/>
              <a:ext cx="453169" cy="3920"/>
            </a:xfrm>
            <a:custGeom>
              <a:rect b="b" l="l" r="r" t="t"/>
              <a:pathLst>
                <a:path extrusionOk="0" h="252" w="29124">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9"/>
            <p:cNvSpPr/>
            <p:nvPr/>
          </p:nvSpPr>
          <p:spPr>
            <a:xfrm>
              <a:off x="1074802" y="3851898"/>
              <a:ext cx="453169" cy="3920"/>
            </a:xfrm>
            <a:custGeom>
              <a:rect b="b" l="l" r="r" t="t"/>
              <a:pathLst>
                <a:path extrusionOk="0" h="252" w="29124">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9"/>
            <p:cNvSpPr txBox="1"/>
            <p:nvPr/>
          </p:nvSpPr>
          <p:spPr>
            <a:xfrm>
              <a:off x="1537700" y="2717237"/>
              <a:ext cx="1428600" cy="2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Add the title here</a:t>
              </a:r>
              <a:endParaRPr sz="1000">
                <a:solidFill>
                  <a:srgbClr val="FFFFFF"/>
                </a:solidFill>
              </a:endParaRPr>
            </a:p>
          </p:txBody>
        </p:sp>
        <p:sp>
          <p:nvSpPr>
            <p:cNvPr id="7828" name="Google Shape;7828;p89"/>
            <p:cNvSpPr txBox="1"/>
            <p:nvPr/>
          </p:nvSpPr>
          <p:spPr>
            <a:xfrm>
              <a:off x="941839" y="1910789"/>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1</a:t>
              </a:r>
              <a:endParaRPr sz="900">
                <a:solidFill>
                  <a:srgbClr val="FFFFFF"/>
                </a:solidFill>
              </a:endParaRPr>
            </a:p>
          </p:txBody>
        </p:sp>
        <p:sp>
          <p:nvSpPr>
            <p:cNvPr id="7829" name="Google Shape;7829;p89"/>
            <p:cNvSpPr txBox="1"/>
            <p:nvPr/>
          </p:nvSpPr>
          <p:spPr>
            <a:xfrm>
              <a:off x="1892096" y="1909835"/>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2</a:t>
              </a:r>
              <a:endParaRPr sz="900">
                <a:solidFill>
                  <a:srgbClr val="FFFFFF"/>
                </a:solidFill>
              </a:endParaRPr>
            </a:p>
          </p:txBody>
        </p:sp>
        <p:sp>
          <p:nvSpPr>
            <p:cNvPr id="7830" name="Google Shape;7830;p89"/>
            <p:cNvSpPr txBox="1"/>
            <p:nvPr/>
          </p:nvSpPr>
          <p:spPr>
            <a:xfrm>
              <a:off x="2842405" y="1909835"/>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3</a:t>
              </a:r>
              <a:endParaRPr sz="900">
                <a:solidFill>
                  <a:srgbClr val="FFFFFF"/>
                </a:solidFill>
              </a:endParaRPr>
            </a:p>
          </p:txBody>
        </p:sp>
        <p:sp>
          <p:nvSpPr>
            <p:cNvPr id="7831" name="Google Shape;7831;p89"/>
            <p:cNvSpPr txBox="1"/>
            <p:nvPr/>
          </p:nvSpPr>
          <p:spPr>
            <a:xfrm>
              <a:off x="941736"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4</a:t>
              </a:r>
              <a:endParaRPr sz="900">
                <a:solidFill>
                  <a:srgbClr val="FFFFFF"/>
                </a:solidFill>
              </a:endParaRPr>
            </a:p>
          </p:txBody>
        </p:sp>
        <p:sp>
          <p:nvSpPr>
            <p:cNvPr id="7832" name="Google Shape;7832;p89"/>
            <p:cNvSpPr txBox="1"/>
            <p:nvPr/>
          </p:nvSpPr>
          <p:spPr>
            <a:xfrm>
              <a:off x="1892096"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5</a:t>
              </a:r>
              <a:endParaRPr sz="900">
                <a:solidFill>
                  <a:srgbClr val="FFFFFF"/>
                </a:solidFill>
              </a:endParaRPr>
            </a:p>
          </p:txBody>
        </p:sp>
        <p:sp>
          <p:nvSpPr>
            <p:cNvPr id="7833" name="Google Shape;7833;p89"/>
            <p:cNvSpPr txBox="1"/>
            <p:nvPr/>
          </p:nvSpPr>
          <p:spPr>
            <a:xfrm>
              <a:off x="2842405"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6</a:t>
              </a:r>
              <a:endParaRPr sz="900">
                <a:solidFill>
                  <a:srgbClr val="FFFFFF"/>
                </a:solidFill>
              </a:endParaRPr>
            </a:p>
          </p:txBody>
        </p:sp>
        <p:sp>
          <p:nvSpPr>
            <p:cNvPr id="7834" name="Google Shape;7834;p89"/>
            <p:cNvSpPr/>
            <p:nvPr/>
          </p:nvSpPr>
          <p:spPr>
            <a:xfrm>
              <a:off x="1268174"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9"/>
            <p:cNvSpPr/>
            <p:nvPr/>
          </p:nvSpPr>
          <p:spPr>
            <a:xfrm>
              <a:off x="2220016"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9"/>
            <p:cNvSpPr/>
            <p:nvPr/>
          </p:nvSpPr>
          <p:spPr>
            <a:xfrm>
              <a:off x="3171871"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9"/>
            <p:cNvSpPr/>
            <p:nvPr/>
          </p:nvSpPr>
          <p:spPr>
            <a:xfrm>
              <a:off x="1268161"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9"/>
            <p:cNvSpPr/>
            <p:nvPr/>
          </p:nvSpPr>
          <p:spPr>
            <a:xfrm>
              <a:off x="2220003"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9"/>
            <p:cNvSpPr/>
            <p:nvPr/>
          </p:nvSpPr>
          <p:spPr>
            <a:xfrm>
              <a:off x="3171858"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9"/>
            <p:cNvSpPr/>
            <p:nvPr/>
          </p:nvSpPr>
          <p:spPr>
            <a:xfrm>
              <a:off x="2094115"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9"/>
            <p:cNvSpPr/>
            <p:nvPr/>
          </p:nvSpPr>
          <p:spPr>
            <a:xfrm>
              <a:off x="2222169"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9"/>
            <p:cNvSpPr/>
            <p:nvPr/>
          </p:nvSpPr>
          <p:spPr>
            <a:xfrm>
              <a:off x="2350222"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9"/>
            <p:cNvSpPr/>
            <p:nvPr/>
          </p:nvSpPr>
          <p:spPr>
            <a:xfrm>
              <a:off x="2094115"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9"/>
            <p:cNvSpPr/>
            <p:nvPr/>
          </p:nvSpPr>
          <p:spPr>
            <a:xfrm>
              <a:off x="2222169"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9"/>
            <p:cNvSpPr/>
            <p:nvPr/>
          </p:nvSpPr>
          <p:spPr>
            <a:xfrm>
              <a:off x="2350222"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46" name="Google Shape;7846;p89"/>
            <p:cNvCxnSpPr>
              <a:stCxn id="7834" idx="4"/>
              <a:endCxn id="7840" idx="0"/>
            </p:cNvCxnSpPr>
            <p:nvPr/>
          </p:nvCxnSpPr>
          <p:spPr>
            <a:xfrm flipH="1" rot="-5400000">
              <a:off x="1612124" y="1944326"/>
              <a:ext cx="201900" cy="8259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7847" name="Google Shape;7847;p89"/>
            <p:cNvCxnSpPr>
              <a:stCxn id="7836" idx="4"/>
              <a:endCxn id="7842" idx="0"/>
            </p:cNvCxnSpPr>
            <p:nvPr/>
          </p:nvCxnSpPr>
          <p:spPr>
            <a:xfrm rot="5400000">
              <a:off x="2692021" y="1946426"/>
              <a:ext cx="201900" cy="8217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7848" name="Google Shape;7848;p89"/>
            <p:cNvCxnSpPr>
              <a:stCxn id="7835" idx="4"/>
              <a:endCxn id="7841" idx="0"/>
            </p:cNvCxnSpPr>
            <p:nvPr/>
          </p:nvCxnSpPr>
          <p:spPr>
            <a:xfrm flipH="1" rot="-5400000">
              <a:off x="2152066" y="2356226"/>
              <a:ext cx="201900" cy="21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7849" name="Google Shape;7849;p89"/>
            <p:cNvCxnSpPr>
              <a:stCxn id="7837" idx="0"/>
              <a:endCxn id="7843" idx="4"/>
            </p:cNvCxnSpPr>
            <p:nvPr/>
          </p:nvCxnSpPr>
          <p:spPr>
            <a:xfrm rot="-5400000">
              <a:off x="1611211" y="2939735"/>
              <a:ext cx="203700" cy="825900"/>
            </a:xfrm>
            <a:prstGeom prst="curvedConnector3">
              <a:avLst>
                <a:gd fmla="val 50004" name="adj1"/>
              </a:avLst>
            </a:prstGeom>
            <a:noFill/>
            <a:ln cap="flat" cmpd="sng" w="19050">
              <a:solidFill>
                <a:srgbClr val="5F7D95"/>
              </a:solidFill>
              <a:prstDash val="solid"/>
              <a:round/>
              <a:headEnd len="med" w="med" type="none"/>
              <a:tailEnd len="med" w="med" type="none"/>
            </a:ln>
          </p:spPr>
        </p:cxnSp>
        <p:cxnSp>
          <p:nvCxnSpPr>
            <p:cNvPr id="7850" name="Google Shape;7850;p89"/>
            <p:cNvCxnSpPr>
              <a:stCxn id="7839" idx="0"/>
              <a:endCxn id="7845" idx="4"/>
            </p:cNvCxnSpPr>
            <p:nvPr/>
          </p:nvCxnSpPr>
          <p:spPr>
            <a:xfrm flipH="1" rot="5400000">
              <a:off x="2691108" y="2941835"/>
              <a:ext cx="203700" cy="821700"/>
            </a:xfrm>
            <a:prstGeom prst="curvedConnector3">
              <a:avLst>
                <a:gd fmla="val 50004" name="adj1"/>
              </a:avLst>
            </a:prstGeom>
            <a:noFill/>
            <a:ln cap="flat" cmpd="sng" w="19050">
              <a:solidFill>
                <a:srgbClr val="5F7D95"/>
              </a:solidFill>
              <a:prstDash val="solid"/>
              <a:round/>
              <a:headEnd len="med" w="med" type="none"/>
              <a:tailEnd len="med" w="med" type="none"/>
            </a:ln>
          </p:spPr>
        </p:cxnSp>
        <p:cxnSp>
          <p:nvCxnSpPr>
            <p:cNvPr id="7851" name="Google Shape;7851;p89"/>
            <p:cNvCxnSpPr>
              <a:stCxn id="7838" idx="0"/>
              <a:endCxn id="7844" idx="4"/>
            </p:cNvCxnSpPr>
            <p:nvPr/>
          </p:nvCxnSpPr>
          <p:spPr>
            <a:xfrm rot="-5400000">
              <a:off x="2151153" y="3351635"/>
              <a:ext cx="203700" cy="2100"/>
            </a:xfrm>
            <a:prstGeom prst="curvedConnector3">
              <a:avLst>
                <a:gd fmla="val 50004" name="adj1"/>
              </a:avLst>
            </a:prstGeom>
            <a:noFill/>
            <a:ln cap="flat" cmpd="sng" w="19050">
              <a:solidFill>
                <a:srgbClr val="5F7D95"/>
              </a:solidFill>
              <a:prstDash val="solid"/>
              <a:round/>
              <a:headEnd len="med" w="med" type="none"/>
              <a:tailEnd len="med" w="med" type="none"/>
            </a:ln>
          </p:spPr>
        </p:cxnSp>
      </p:grpSp>
      <p:grpSp>
        <p:nvGrpSpPr>
          <p:cNvPr id="7852" name="Google Shape;7852;p89"/>
          <p:cNvGrpSpPr/>
          <p:nvPr/>
        </p:nvGrpSpPr>
        <p:grpSpPr>
          <a:xfrm>
            <a:off x="3930764" y="1668291"/>
            <a:ext cx="4271500" cy="2382750"/>
            <a:chOff x="3930764" y="1662350"/>
            <a:chExt cx="4271500" cy="2382750"/>
          </a:xfrm>
        </p:grpSpPr>
        <p:sp>
          <p:nvSpPr>
            <p:cNvPr id="7853" name="Google Shape;7853;p89"/>
            <p:cNvSpPr/>
            <p:nvPr/>
          </p:nvSpPr>
          <p:spPr>
            <a:xfrm>
              <a:off x="6689392" y="3658439"/>
              <a:ext cx="343251" cy="386661"/>
            </a:xfrm>
            <a:custGeom>
              <a:rect b="b" l="l" r="r" t="t"/>
              <a:pathLst>
                <a:path extrusionOk="0" h="22010" w="19539">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4" name="Google Shape;7854;p89"/>
            <p:cNvGrpSpPr/>
            <p:nvPr/>
          </p:nvGrpSpPr>
          <p:grpSpPr>
            <a:xfrm>
              <a:off x="6763091" y="3731340"/>
              <a:ext cx="201221" cy="201192"/>
              <a:chOff x="583100" y="3982600"/>
              <a:chExt cx="296175" cy="296175"/>
            </a:xfrm>
          </p:grpSpPr>
          <p:sp>
            <p:nvSpPr>
              <p:cNvPr id="7855" name="Google Shape;7855;p8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2" name="Google Shape;7862;p89"/>
            <p:cNvSpPr/>
            <p:nvPr/>
          </p:nvSpPr>
          <p:spPr>
            <a:xfrm>
              <a:off x="5137584" y="3658334"/>
              <a:ext cx="342847" cy="386678"/>
            </a:xfrm>
            <a:custGeom>
              <a:rect b="b" l="l" r="r" t="t"/>
              <a:pathLst>
                <a:path extrusionOk="0" h="22011" w="19516">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9"/>
            <p:cNvSpPr/>
            <p:nvPr/>
          </p:nvSpPr>
          <p:spPr>
            <a:xfrm>
              <a:off x="5900646" y="1662350"/>
              <a:ext cx="342865" cy="386555"/>
            </a:xfrm>
            <a:custGeom>
              <a:rect b="b" l="l" r="r" t="t"/>
              <a:pathLst>
                <a:path extrusionOk="0" h="22004" w="19517">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4" name="Google Shape;7864;p89"/>
            <p:cNvGrpSpPr/>
            <p:nvPr/>
          </p:nvGrpSpPr>
          <p:grpSpPr>
            <a:xfrm>
              <a:off x="5971468" y="1755032"/>
              <a:ext cx="201221" cy="201192"/>
              <a:chOff x="3497300" y="3227275"/>
              <a:chExt cx="296175" cy="296175"/>
            </a:xfrm>
          </p:grpSpPr>
          <p:sp>
            <p:nvSpPr>
              <p:cNvPr id="7865" name="Google Shape;7865;p8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3" name="Google Shape;7873;p89"/>
            <p:cNvSpPr/>
            <p:nvPr/>
          </p:nvSpPr>
          <p:spPr>
            <a:xfrm>
              <a:off x="7478524" y="1662350"/>
              <a:ext cx="342847" cy="386555"/>
            </a:xfrm>
            <a:custGeom>
              <a:rect b="b" l="l" r="r" t="t"/>
              <a:pathLst>
                <a:path extrusionOk="0" h="22004" w="19516">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4" name="Google Shape;7874;p89"/>
            <p:cNvGrpSpPr/>
            <p:nvPr/>
          </p:nvGrpSpPr>
          <p:grpSpPr>
            <a:xfrm>
              <a:off x="7549337" y="1754675"/>
              <a:ext cx="201221" cy="201905"/>
              <a:chOff x="4991425" y="3234750"/>
              <a:chExt cx="296175" cy="297225"/>
            </a:xfrm>
          </p:grpSpPr>
          <p:sp>
            <p:nvSpPr>
              <p:cNvPr id="7875" name="Google Shape;7875;p8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1" name="Google Shape;7881;p89"/>
            <p:cNvSpPr/>
            <p:nvPr/>
          </p:nvSpPr>
          <p:spPr>
            <a:xfrm>
              <a:off x="4133110" y="2708319"/>
              <a:ext cx="779136" cy="252234"/>
            </a:xfrm>
            <a:custGeom>
              <a:rect b="b" l="l" r="r" t="t"/>
              <a:pathLst>
                <a:path extrusionOk="0" h="14358" w="44351">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9"/>
            <p:cNvSpPr/>
            <p:nvPr/>
          </p:nvSpPr>
          <p:spPr>
            <a:xfrm>
              <a:off x="4912228" y="2708319"/>
              <a:ext cx="779119" cy="252234"/>
            </a:xfrm>
            <a:custGeom>
              <a:rect b="b" l="l" r="r" t="t"/>
              <a:pathLst>
                <a:path extrusionOk="0" h="14358" w="4435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9"/>
            <p:cNvSpPr/>
            <p:nvPr/>
          </p:nvSpPr>
          <p:spPr>
            <a:xfrm>
              <a:off x="5691329" y="2708319"/>
              <a:ext cx="778732" cy="252234"/>
            </a:xfrm>
            <a:custGeom>
              <a:rect b="b" l="l" r="r" t="t"/>
              <a:pathLst>
                <a:path extrusionOk="0" h="14358" w="44328">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84" name="Google Shape;7884;p89"/>
            <p:cNvSpPr/>
            <p:nvPr/>
          </p:nvSpPr>
          <p:spPr>
            <a:xfrm>
              <a:off x="6470044" y="2708319"/>
              <a:ext cx="779136" cy="252234"/>
            </a:xfrm>
            <a:custGeom>
              <a:rect b="b" l="l" r="r" t="t"/>
              <a:pathLst>
                <a:path extrusionOk="0" h="14358" w="44351">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85" name="Google Shape;7885;p89"/>
            <p:cNvSpPr/>
            <p:nvPr/>
          </p:nvSpPr>
          <p:spPr>
            <a:xfrm>
              <a:off x="7249162" y="2708319"/>
              <a:ext cx="779119" cy="252234"/>
            </a:xfrm>
            <a:custGeom>
              <a:rect b="b" l="l" r="r" t="t"/>
              <a:pathLst>
                <a:path extrusionOk="0" h="14358" w="4435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886" name="Google Shape;7886;p89"/>
            <p:cNvSpPr/>
            <p:nvPr/>
          </p:nvSpPr>
          <p:spPr>
            <a:xfrm>
              <a:off x="4322786" y="1662350"/>
              <a:ext cx="342847" cy="386555"/>
            </a:xfrm>
            <a:custGeom>
              <a:rect b="b" l="l" r="r" t="t"/>
              <a:pathLst>
                <a:path extrusionOk="0" h="22004" w="19516">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9"/>
            <p:cNvSpPr/>
            <p:nvPr/>
          </p:nvSpPr>
          <p:spPr>
            <a:xfrm>
              <a:off x="4463149"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9"/>
            <p:cNvSpPr/>
            <p:nvPr/>
          </p:nvSpPr>
          <p:spPr>
            <a:xfrm>
              <a:off x="6041011"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9"/>
            <p:cNvSpPr/>
            <p:nvPr/>
          </p:nvSpPr>
          <p:spPr>
            <a:xfrm>
              <a:off x="7618861"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9"/>
            <p:cNvSpPr/>
            <p:nvPr/>
          </p:nvSpPr>
          <p:spPr>
            <a:xfrm>
              <a:off x="5277949" y="2999720"/>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9"/>
            <p:cNvSpPr/>
            <p:nvPr/>
          </p:nvSpPr>
          <p:spPr>
            <a:xfrm>
              <a:off x="6829949" y="2999770"/>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9"/>
            <p:cNvSpPr txBox="1"/>
            <p:nvPr/>
          </p:nvSpPr>
          <p:spPr>
            <a:xfrm>
              <a:off x="4224808"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2016</a:t>
              </a:r>
              <a:endParaRPr b="1" sz="900">
                <a:solidFill>
                  <a:srgbClr val="FFFFFF"/>
                </a:solidFill>
              </a:endParaRPr>
            </a:p>
          </p:txBody>
        </p:sp>
        <p:sp>
          <p:nvSpPr>
            <p:cNvPr id="7893" name="Google Shape;7893;p89"/>
            <p:cNvSpPr/>
            <p:nvPr/>
          </p:nvSpPr>
          <p:spPr>
            <a:xfrm>
              <a:off x="4463149"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9"/>
            <p:cNvSpPr/>
            <p:nvPr/>
          </p:nvSpPr>
          <p:spPr>
            <a:xfrm>
              <a:off x="6046436"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9"/>
            <p:cNvSpPr/>
            <p:nvPr/>
          </p:nvSpPr>
          <p:spPr>
            <a:xfrm>
              <a:off x="7618861"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9"/>
            <p:cNvSpPr/>
            <p:nvPr/>
          </p:nvSpPr>
          <p:spPr>
            <a:xfrm>
              <a:off x="5277552" y="356959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9"/>
            <p:cNvSpPr/>
            <p:nvPr/>
          </p:nvSpPr>
          <p:spPr>
            <a:xfrm>
              <a:off x="6829952" y="356959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98" name="Google Shape;7898;p89"/>
            <p:cNvCxnSpPr>
              <a:stCxn id="7887" idx="0"/>
              <a:endCxn id="7893" idx="4"/>
            </p:cNvCxnSpPr>
            <p:nvPr/>
          </p:nvCxnSpPr>
          <p:spPr>
            <a:xfrm rot="10800000">
              <a:off x="4494199" y="2137482"/>
              <a:ext cx="0" cy="441900"/>
            </a:xfrm>
            <a:prstGeom prst="straightConnector1">
              <a:avLst/>
            </a:prstGeom>
            <a:noFill/>
            <a:ln cap="flat" cmpd="sng" w="9525">
              <a:solidFill>
                <a:srgbClr val="A5B7C6"/>
              </a:solidFill>
              <a:prstDash val="dash"/>
              <a:round/>
              <a:headEnd len="med" w="med" type="none"/>
              <a:tailEnd len="med" w="med" type="none"/>
            </a:ln>
          </p:spPr>
        </p:cxnSp>
        <p:cxnSp>
          <p:nvCxnSpPr>
            <p:cNvPr id="7899" name="Google Shape;7899;p89"/>
            <p:cNvCxnSpPr>
              <a:stCxn id="7888" idx="0"/>
              <a:endCxn id="7894" idx="4"/>
            </p:cNvCxnSpPr>
            <p:nvPr/>
          </p:nvCxnSpPr>
          <p:spPr>
            <a:xfrm flipH="1" rot="10800000">
              <a:off x="6072061" y="2137482"/>
              <a:ext cx="5400" cy="441900"/>
            </a:xfrm>
            <a:prstGeom prst="straightConnector1">
              <a:avLst/>
            </a:prstGeom>
            <a:noFill/>
            <a:ln cap="flat" cmpd="sng" w="9525">
              <a:solidFill>
                <a:srgbClr val="A5B7C6"/>
              </a:solidFill>
              <a:prstDash val="dash"/>
              <a:round/>
              <a:headEnd len="med" w="med" type="none"/>
              <a:tailEnd len="med" w="med" type="none"/>
            </a:ln>
          </p:spPr>
        </p:cxnSp>
        <p:cxnSp>
          <p:nvCxnSpPr>
            <p:cNvPr id="7900" name="Google Shape;7900;p89"/>
            <p:cNvCxnSpPr>
              <a:stCxn id="7889" idx="0"/>
              <a:endCxn id="7895" idx="4"/>
            </p:cNvCxnSpPr>
            <p:nvPr/>
          </p:nvCxnSpPr>
          <p:spPr>
            <a:xfrm rot="10800000">
              <a:off x="7649911" y="2137482"/>
              <a:ext cx="0" cy="441900"/>
            </a:xfrm>
            <a:prstGeom prst="straightConnector1">
              <a:avLst/>
            </a:prstGeom>
            <a:noFill/>
            <a:ln cap="flat" cmpd="sng" w="9525">
              <a:solidFill>
                <a:srgbClr val="A5B7C6"/>
              </a:solidFill>
              <a:prstDash val="dash"/>
              <a:round/>
              <a:headEnd len="med" w="med" type="none"/>
              <a:tailEnd len="med" w="med" type="none"/>
            </a:ln>
          </p:spPr>
        </p:cxnSp>
        <p:cxnSp>
          <p:nvCxnSpPr>
            <p:cNvPr id="7901" name="Google Shape;7901;p89"/>
            <p:cNvCxnSpPr>
              <a:stCxn id="7890" idx="4"/>
              <a:endCxn id="7896" idx="0"/>
            </p:cNvCxnSpPr>
            <p:nvPr/>
          </p:nvCxnSpPr>
          <p:spPr>
            <a:xfrm flipH="1">
              <a:off x="5308699" y="3061820"/>
              <a:ext cx="300" cy="507900"/>
            </a:xfrm>
            <a:prstGeom prst="straightConnector1">
              <a:avLst/>
            </a:prstGeom>
            <a:noFill/>
            <a:ln cap="flat" cmpd="sng" w="9525">
              <a:solidFill>
                <a:srgbClr val="A5B7C6"/>
              </a:solidFill>
              <a:prstDash val="dash"/>
              <a:round/>
              <a:headEnd len="med" w="med" type="none"/>
              <a:tailEnd len="med" w="med" type="none"/>
            </a:ln>
          </p:spPr>
        </p:cxnSp>
        <p:cxnSp>
          <p:nvCxnSpPr>
            <p:cNvPr id="7902" name="Google Shape;7902;p89"/>
            <p:cNvCxnSpPr>
              <a:stCxn id="7891" idx="4"/>
              <a:endCxn id="7897" idx="0"/>
            </p:cNvCxnSpPr>
            <p:nvPr/>
          </p:nvCxnSpPr>
          <p:spPr>
            <a:xfrm>
              <a:off x="6860999" y="3061870"/>
              <a:ext cx="0" cy="507600"/>
            </a:xfrm>
            <a:prstGeom prst="straightConnector1">
              <a:avLst/>
            </a:prstGeom>
            <a:noFill/>
            <a:ln cap="flat" cmpd="sng" w="9525">
              <a:solidFill>
                <a:srgbClr val="A5B7C6"/>
              </a:solidFill>
              <a:prstDash val="dash"/>
              <a:round/>
              <a:headEnd len="med" w="med" type="none"/>
              <a:tailEnd len="med" w="med" type="none"/>
            </a:ln>
          </p:spPr>
        </p:cxnSp>
        <p:sp>
          <p:nvSpPr>
            <p:cNvPr id="7903" name="Google Shape;7903;p89"/>
            <p:cNvSpPr txBox="1"/>
            <p:nvPr/>
          </p:nvSpPr>
          <p:spPr>
            <a:xfrm>
              <a:off x="5032383"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2017</a:t>
              </a:r>
              <a:endParaRPr b="1" sz="900">
                <a:solidFill>
                  <a:srgbClr val="FFFFFF"/>
                </a:solidFill>
              </a:endParaRPr>
            </a:p>
          </p:txBody>
        </p:sp>
        <p:sp>
          <p:nvSpPr>
            <p:cNvPr id="7904" name="Google Shape;7904;p89"/>
            <p:cNvSpPr txBox="1"/>
            <p:nvPr/>
          </p:nvSpPr>
          <p:spPr>
            <a:xfrm>
              <a:off x="5798058"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2018</a:t>
              </a:r>
              <a:endParaRPr b="1" sz="900">
                <a:solidFill>
                  <a:srgbClr val="FFFFFF"/>
                </a:solidFill>
              </a:endParaRPr>
            </a:p>
          </p:txBody>
        </p:sp>
        <p:sp>
          <p:nvSpPr>
            <p:cNvPr id="7905" name="Google Shape;7905;p89"/>
            <p:cNvSpPr txBox="1"/>
            <p:nvPr/>
          </p:nvSpPr>
          <p:spPr>
            <a:xfrm>
              <a:off x="6590208"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2019</a:t>
              </a:r>
              <a:endParaRPr b="1" sz="900">
                <a:solidFill>
                  <a:srgbClr val="FFFFFF"/>
                </a:solidFill>
              </a:endParaRPr>
            </a:p>
          </p:txBody>
        </p:sp>
        <p:sp>
          <p:nvSpPr>
            <p:cNvPr id="7906" name="Google Shape;7906;p89"/>
            <p:cNvSpPr txBox="1"/>
            <p:nvPr/>
          </p:nvSpPr>
          <p:spPr>
            <a:xfrm>
              <a:off x="7382358"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2020</a:t>
              </a:r>
              <a:endParaRPr b="1" sz="900">
                <a:solidFill>
                  <a:srgbClr val="FFFFFF"/>
                </a:solidFill>
              </a:endParaRPr>
            </a:p>
          </p:txBody>
        </p:sp>
        <p:grpSp>
          <p:nvGrpSpPr>
            <p:cNvPr id="7907" name="Google Shape;7907;p89"/>
            <p:cNvGrpSpPr/>
            <p:nvPr/>
          </p:nvGrpSpPr>
          <p:grpSpPr>
            <a:xfrm>
              <a:off x="5200742" y="3748469"/>
              <a:ext cx="206115" cy="206115"/>
              <a:chOff x="1049375" y="2680675"/>
              <a:chExt cx="297725" cy="297725"/>
            </a:xfrm>
          </p:grpSpPr>
          <p:sp>
            <p:nvSpPr>
              <p:cNvPr id="7908" name="Google Shape;7908;p89"/>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9"/>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0" name="Google Shape;7910;p89"/>
            <p:cNvSpPr txBox="1"/>
            <p:nvPr/>
          </p:nvSpPr>
          <p:spPr>
            <a:xfrm>
              <a:off x="6298649" y="2090309"/>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7911" name="Google Shape;7911;p89"/>
            <p:cNvSpPr txBox="1"/>
            <p:nvPr/>
          </p:nvSpPr>
          <p:spPr>
            <a:xfrm>
              <a:off x="4720797" y="2090309"/>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“Mercury is the smallest planet in the Solar System”</a:t>
              </a:r>
              <a:endParaRPr sz="800">
                <a:solidFill>
                  <a:srgbClr val="A5B7C6"/>
                </a:solidFill>
              </a:endParaRPr>
            </a:p>
          </p:txBody>
        </p:sp>
        <p:sp>
          <p:nvSpPr>
            <p:cNvPr id="7912" name="Google Shape;7912;p89"/>
            <p:cNvSpPr txBox="1"/>
            <p:nvPr/>
          </p:nvSpPr>
          <p:spPr>
            <a:xfrm>
              <a:off x="5519764" y="3149746"/>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“Neptune is the farthest planet from the Sun”</a:t>
              </a:r>
              <a:endParaRPr sz="800">
                <a:solidFill>
                  <a:srgbClr val="A5B7C6"/>
                </a:solidFill>
              </a:endParaRPr>
            </a:p>
          </p:txBody>
        </p:sp>
        <p:sp>
          <p:nvSpPr>
            <p:cNvPr id="7913" name="Google Shape;7913;p89"/>
            <p:cNvSpPr txBox="1"/>
            <p:nvPr/>
          </p:nvSpPr>
          <p:spPr>
            <a:xfrm>
              <a:off x="7072164" y="3136671"/>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7914" name="Google Shape;7914;p89"/>
            <p:cNvSpPr txBox="1"/>
            <p:nvPr/>
          </p:nvSpPr>
          <p:spPr>
            <a:xfrm>
              <a:off x="3930764" y="3136671"/>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“Venus is the second planet from the Sun and is terribly hot”</a:t>
              </a:r>
              <a:endParaRPr sz="800">
                <a:solidFill>
                  <a:srgbClr val="A5B7C6"/>
                </a:solidFill>
              </a:endParaRPr>
            </a:p>
          </p:txBody>
        </p:sp>
        <p:grpSp>
          <p:nvGrpSpPr>
            <p:cNvPr id="7915" name="Google Shape;7915;p89"/>
            <p:cNvGrpSpPr/>
            <p:nvPr/>
          </p:nvGrpSpPr>
          <p:grpSpPr>
            <a:xfrm>
              <a:off x="4393599" y="1773492"/>
              <a:ext cx="201221" cy="164272"/>
              <a:chOff x="3860400" y="3254050"/>
              <a:chExt cx="296175" cy="241825"/>
            </a:xfrm>
          </p:grpSpPr>
          <p:sp>
            <p:nvSpPr>
              <p:cNvPr id="7916" name="Google Shape;7916;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23" name="Google Shape;7923;p8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infographics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7" name="Shape 7927"/>
        <p:cNvGrpSpPr/>
        <p:nvPr/>
      </p:nvGrpSpPr>
      <p:grpSpPr>
        <a:xfrm>
          <a:off x="0" y="0"/>
          <a:ext cx="0" cy="0"/>
          <a:chOff x="0" y="0"/>
          <a:chExt cx="0" cy="0"/>
        </a:xfrm>
      </p:grpSpPr>
      <p:grpSp>
        <p:nvGrpSpPr>
          <p:cNvPr id="7928" name="Google Shape;7928;p90"/>
          <p:cNvGrpSpPr/>
          <p:nvPr/>
        </p:nvGrpSpPr>
        <p:grpSpPr>
          <a:xfrm>
            <a:off x="3425572" y="1729143"/>
            <a:ext cx="4683860" cy="2286200"/>
            <a:chOff x="3439355" y="1748915"/>
            <a:chExt cx="4683860" cy="2286200"/>
          </a:xfrm>
        </p:grpSpPr>
        <p:sp>
          <p:nvSpPr>
            <p:cNvPr id="7929" name="Google Shape;7929;p90"/>
            <p:cNvSpPr/>
            <p:nvPr/>
          </p:nvSpPr>
          <p:spPr>
            <a:xfrm>
              <a:off x="6549404" y="17489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0"/>
            <p:cNvSpPr txBox="1"/>
            <p:nvPr/>
          </p:nvSpPr>
          <p:spPr>
            <a:xfrm>
              <a:off x="6993115" y="18789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“Despite being red, Mars is actually a very cold place”</a:t>
              </a:r>
              <a:endParaRPr sz="800">
                <a:solidFill>
                  <a:srgbClr val="213B55"/>
                </a:solidFill>
              </a:endParaRPr>
            </a:p>
          </p:txBody>
        </p:sp>
        <p:sp>
          <p:nvSpPr>
            <p:cNvPr id="7931" name="Google Shape;7931;p90"/>
            <p:cNvSpPr/>
            <p:nvPr/>
          </p:nvSpPr>
          <p:spPr>
            <a:xfrm>
              <a:off x="6549404" y="25410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0"/>
            <p:cNvSpPr txBox="1"/>
            <p:nvPr/>
          </p:nvSpPr>
          <p:spPr>
            <a:xfrm>
              <a:off x="6993115" y="26710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“Jupiter is the biggest planet in the entire Solar System”</a:t>
              </a:r>
              <a:endParaRPr sz="800">
                <a:solidFill>
                  <a:srgbClr val="213B55"/>
                </a:solidFill>
              </a:endParaRPr>
            </a:p>
          </p:txBody>
        </p:sp>
        <p:sp>
          <p:nvSpPr>
            <p:cNvPr id="7933" name="Google Shape;7933;p90"/>
            <p:cNvSpPr/>
            <p:nvPr/>
          </p:nvSpPr>
          <p:spPr>
            <a:xfrm>
              <a:off x="6549404" y="33331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0"/>
            <p:cNvSpPr txBox="1"/>
            <p:nvPr/>
          </p:nvSpPr>
          <p:spPr>
            <a:xfrm>
              <a:off x="6993115" y="34631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“Saturn is a gas giant and has several rings”</a:t>
              </a:r>
              <a:endParaRPr sz="800">
                <a:solidFill>
                  <a:srgbClr val="213B55"/>
                </a:solidFill>
              </a:endParaRPr>
            </a:p>
          </p:txBody>
        </p:sp>
        <p:sp>
          <p:nvSpPr>
            <p:cNvPr id="7935" name="Google Shape;7935;p90"/>
            <p:cNvSpPr/>
            <p:nvPr/>
          </p:nvSpPr>
          <p:spPr>
            <a:xfrm>
              <a:off x="3439355" y="1997865"/>
              <a:ext cx="1788300" cy="1788300"/>
            </a:xfrm>
            <a:prstGeom prst="arc">
              <a:avLst>
                <a:gd fmla="val 16200000" name="adj1"/>
                <a:gd fmla="val 5298411" name="adj2"/>
              </a:avLst>
            </a:pr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6" name="Google Shape;7936;p90"/>
            <p:cNvGrpSpPr/>
            <p:nvPr/>
          </p:nvGrpSpPr>
          <p:grpSpPr>
            <a:xfrm>
              <a:off x="3576486" y="2170831"/>
              <a:ext cx="1443832" cy="1443832"/>
              <a:chOff x="5681300" y="2527788"/>
              <a:chExt cx="805800" cy="805800"/>
            </a:xfrm>
          </p:grpSpPr>
          <p:sp>
            <p:nvSpPr>
              <p:cNvPr id="7937" name="Google Shape;7937;p90"/>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0"/>
              <p:cNvSpPr/>
              <p:nvPr/>
            </p:nvSpPr>
            <p:spPr>
              <a:xfrm>
                <a:off x="5681300" y="2527788"/>
                <a:ext cx="805800" cy="805800"/>
              </a:xfrm>
              <a:prstGeom prst="pie">
                <a:avLst>
                  <a:gd fmla="val 1079775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90"/>
            <p:cNvGrpSpPr/>
            <p:nvPr/>
          </p:nvGrpSpPr>
          <p:grpSpPr>
            <a:xfrm>
              <a:off x="6240887" y="1786604"/>
              <a:ext cx="626590" cy="626590"/>
              <a:chOff x="5681300" y="2527788"/>
              <a:chExt cx="805800" cy="805800"/>
            </a:xfrm>
          </p:grpSpPr>
          <p:sp>
            <p:nvSpPr>
              <p:cNvPr id="7940" name="Google Shape;7940;p90"/>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0"/>
              <p:cNvSpPr/>
              <p:nvPr/>
            </p:nvSpPr>
            <p:spPr>
              <a:xfrm>
                <a:off x="5681300" y="2527788"/>
                <a:ext cx="805800" cy="805800"/>
              </a:xfrm>
              <a:prstGeom prst="pie">
                <a:avLst>
                  <a:gd fmla="val 12271918" name="adj1"/>
                  <a:gd fmla="val 16200000" name="adj2"/>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90"/>
            <p:cNvGrpSpPr/>
            <p:nvPr/>
          </p:nvGrpSpPr>
          <p:grpSpPr>
            <a:xfrm>
              <a:off x="6240887" y="2578704"/>
              <a:ext cx="626590" cy="626590"/>
              <a:chOff x="5681300" y="2527788"/>
              <a:chExt cx="805800" cy="805800"/>
            </a:xfrm>
          </p:grpSpPr>
          <p:sp>
            <p:nvSpPr>
              <p:cNvPr id="7943" name="Google Shape;7943;p90"/>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90"/>
              <p:cNvSpPr/>
              <p:nvPr/>
            </p:nvSpPr>
            <p:spPr>
              <a:xfrm>
                <a:off x="5681300" y="2527788"/>
                <a:ext cx="805800" cy="805800"/>
              </a:xfrm>
              <a:prstGeom prst="pie">
                <a:avLst>
                  <a:gd fmla="val 9253407" name="adj1"/>
                  <a:gd fmla="val 16200000" name="adj2"/>
                </a:avLst>
              </a:pr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90"/>
            <p:cNvGrpSpPr/>
            <p:nvPr/>
          </p:nvGrpSpPr>
          <p:grpSpPr>
            <a:xfrm>
              <a:off x="6240887" y="3370804"/>
              <a:ext cx="626590" cy="626590"/>
              <a:chOff x="5681300" y="2527788"/>
              <a:chExt cx="805800" cy="805800"/>
            </a:xfrm>
          </p:grpSpPr>
          <p:sp>
            <p:nvSpPr>
              <p:cNvPr id="7946" name="Google Shape;7946;p90"/>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0"/>
              <p:cNvSpPr/>
              <p:nvPr/>
            </p:nvSpPr>
            <p:spPr>
              <a:xfrm>
                <a:off x="5681300" y="2527788"/>
                <a:ext cx="805800" cy="805800"/>
              </a:xfrm>
              <a:prstGeom prst="pie">
                <a:avLst>
                  <a:gd fmla="val 5544305"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8" name="Google Shape;7948;p90"/>
            <p:cNvSpPr/>
            <p:nvPr/>
          </p:nvSpPr>
          <p:spPr>
            <a:xfrm>
              <a:off x="4229854" y="1932440"/>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0"/>
            <p:cNvSpPr/>
            <p:nvPr/>
          </p:nvSpPr>
          <p:spPr>
            <a:xfrm>
              <a:off x="4229854" y="3715965"/>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0"/>
            <p:cNvSpPr/>
            <p:nvPr/>
          </p:nvSpPr>
          <p:spPr>
            <a:xfrm>
              <a:off x="5157904" y="2824203"/>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51" name="Google Shape;7951;p90"/>
            <p:cNvCxnSpPr>
              <a:stCxn id="7950" idx="6"/>
              <a:endCxn id="7941" idx="2"/>
            </p:cNvCxnSpPr>
            <p:nvPr/>
          </p:nvCxnSpPr>
          <p:spPr>
            <a:xfrm flipH="1" rot="10800000">
              <a:off x="5295004" y="2099853"/>
              <a:ext cx="945900" cy="792900"/>
            </a:xfrm>
            <a:prstGeom prst="bentConnector3">
              <a:avLst>
                <a:gd fmla="val 51494" name="adj1"/>
              </a:avLst>
            </a:prstGeom>
            <a:noFill/>
            <a:ln cap="flat" cmpd="sng" w="19050">
              <a:solidFill>
                <a:srgbClr val="A5B7C6"/>
              </a:solidFill>
              <a:prstDash val="solid"/>
              <a:round/>
              <a:headEnd len="med" w="med" type="none"/>
              <a:tailEnd len="med" w="med" type="none"/>
            </a:ln>
          </p:spPr>
        </p:cxnSp>
        <p:cxnSp>
          <p:nvCxnSpPr>
            <p:cNvPr id="7952" name="Google Shape;7952;p90"/>
            <p:cNvCxnSpPr>
              <a:stCxn id="7950" idx="6"/>
              <a:endCxn id="7947" idx="2"/>
            </p:cNvCxnSpPr>
            <p:nvPr/>
          </p:nvCxnSpPr>
          <p:spPr>
            <a:xfrm>
              <a:off x="5295004" y="2892753"/>
              <a:ext cx="945900" cy="791400"/>
            </a:xfrm>
            <a:prstGeom prst="bentConnector3">
              <a:avLst>
                <a:gd fmla="val 49999" name="adj1"/>
              </a:avLst>
            </a:prstGeom>
            <a:noFill/>
            <a:ln cap="flat" cmpd="sng" w="19050">
              <a:solidFill>
                <a:srgbClr val="A5B7C6"/>
              </a:solidFill>
              <a:prstDash val="solid"/>
              <a:round/>
              <a:headEnd len="med" w="med" type="none"/>
              <a:tailEnd len="med" w="med" type="none"/>
            </a:ln>
          </p:spPr>
        </p:cxnSp>
        <p:cxnSp>
          <p:nvCxnSpPr>
            <p:cNvPr id="7953" name="Google Shape;7953;p90"/>
            <p:cNvCxnSpPr>
              <a:stCxn id="7950" idx="6"/>
              <a:endCxn id="7944" idx="2"/>
            </p:cNvCxnSpPr>
            <p:nvPr/>
          </p:nvCxnSpPr>
          <p:spPr>
            <a:xfrm flipH="1" rot="10800000">
              <a:off x="5295004" y="2891853"/>
              <a:ext cx="945900" cy="900"/>
            </a:xfrm>
            <a:prstGeom prst="bentConnector3">
              <a:avLst>
                <a:gd fmla="val 49999" name="adj1"/>
              </a:avLst>
            </a:prstGeom>
            <a:noFill/>
            <a:ln cap="flat" cmpd="sng" w="19050">
              <a:solidFill>
                <a:srgbClr val="A5B7C6"/>
              </a:solidFill>
              <a:prstDash val="solid"/>
              <a:round/>
              <a:headEnd len="med" w="med" type="none"/>
              <a:tailEnd len="med" w="med" type="none"/>
            </a:ln>
          </p:spPr>
        </p:cxnSp>
        <p:sp>
          <p:nvSpPr>
            <p:cNvPr id="7954" name="Google Shape;7954;p90"/>
            <p:cNvSpPr txBox="1"/>
            <p:nvPr/>
          </p:nvSpPr>
          <p:spPr>
            <a:xfrm>
              <a:off x="3800713" y="2579408"/>
              <a:ext cx="995400" cy="62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13B55"/>
                  </a:solidFill>
                </a:rPr>
                <a:t>75%</a:t>
              </a:r>
              <a:endParaRPr b="1" sz="3000">
                <a:solidFill>
                  <a:srgbClr val="213B55"/>
                </a:solidFill>
              </a:endParaRPr>
            </a:p>
          </p:txBody>
        </p:sp>
      </p:grpSp>
      <p:sp>
        <p:nvSpPr>
          <p:cNvPr id="7955" name="Google Shape;7955;p9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Premium infographics</a:t>
            </a:r>
            <a:endParaRPr/>
          </a:p>
        </p:txBody>
      </p:sp>
      <p:grpSp>
        <p:nvGrpSpPr>
          <p:cNvPr id="7956" name="Google Shape;7956;p90"/>
          <p:cNvGrpSpPr/>
          <p:nvPr/>
        </p:nvGrpSpPr>
        <p:grpSpPr>
          <a:xfrm>
            <a:off x="1034567" y="1585529"/>
            <a:ext cx="1655700" cy="2573428"/>
            <a:chOff x="1048350" y="1585529"/>
            <a:chExt cx="1655700" cy="2573428"/>
          </a:xfrm>
        </p:grpSpPr>
        <p:sp>
          <p:nvSpPr>
            <p:cNvPr id="7957" name="Google Shape;7957;p90"/>
            <p:cNvSpPr/>
            <p:nvPr/>
          </p:nvSpPr>
          <p:spPr>
            <a:xfrm>
              <a:off x="1048350" y="4004861"/>
              <a:ext cx="1655700" cy="73800"/>
            </a:xfrm>
            <a:prstGeom prst="rect">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0"/>
            <p:cNvSpPr/>
            <p:nvPr/>
          </p:nvSpPr>
          <p:spPr>
            <a:xfrm>
              <a:off x="1210102" y="2572331"/>
              <a:ext cx="1332000" cy="1131600"/>
            </a:xfrm>
            <a:prstGeom prst="roundRect">
              <a:avLst>
                <a:gd fmla="val 16667" name="adj"/>
              </a:avLst>
            </a:pr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0"/>
            <p:cNvSpPr/>
            <p:nvPr/>
          </p:nvSpPr>
          <p:spPr>
            <a:xfrm>
              <a:off x="1759085" y="3924657"/>
              <a:ext cx="234300" cy="234300"/>
            </a:xfrm>
            <a:prstGeom prst="ellipse">
              <a:avLst/>
            </a:prstGeom>
            <a:solidFill>
              <a:srgbClr val="0E2A47"/>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60" name="Google Shape;7960;p90"/>
            <p:cNvCxnSpPr/>
            <p:nvPr/>
          </p:nvCxnSpPr>
          <p:spPr>
            <a:xfrm>
              <a:off x="1876179" y="3703780"/>
              <a:ext cx="0" cy="220800"/>
            </a:xfrm>
            <a:prstGeom prst="straightConnector1">
              <a:avLst/>
            </a:prstGeom>
            <a:noFill/>
            <a:ln cap="flat" cmpd="sng" w="9525">
              <a:solidFill>
                <a:srgbClr val="D7DFE5"/>
              </a:solidFill>
              <a:prstDash val="solid"/>
              <a:round/>
              <a:headEnd len="med" w="med" type="none"/>
              <a:tailEnd len="med" w="med" type="none"/>
            </a:ln>
          </p:spPr>
        </p:cxnSp>
        <p:sp>
          <p:nvSpPr>
            <p:cNvPr id="7961" name="Google Shape;7961;p90"/>
            <p:cNvSpPr txBox="1"/>
            <p:nvPr/>
          </p:nvSpPr>
          <p:spPr>
            <a:xfrm>
              <a:off x="1297398" y="3120399"/>
              <a:ext cx="1157700" cy="45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0566D"/>
                  </a:solidFill>
                </a:rPr>
                <a:t>“Mercury is the smallest planet in the Solar System”</a:t>
              </a:r>
              <a:endParaRPr sz="800">
                <a:solidFill>
                  <a:srgbClr val="40566D"/>
                </a:solidFill>
              </a:endParaRPr>
            </a:p>
          </p:txBody>
        </p:sp>
        <p:sp>
          <p:nvSpPr>
            <p:cNvPr id="7962" name="Google Shape;7962;p90"/>
            <p:cNvSpPr txBox="1"/>
            <p:nvPr/>
          </p:nvSpPr>
          <p:spPr>
            <a:xfrm>
              <a:off x="1454136" y="2735931"/>
              <a:ext cx="844200" cy="2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40566D"/>
                  </a:solidFill>
                </a:rPr>
                <a:t>TITLE 1</a:t>
              </a:r>
              <a:endParaRPr b="1" sz="800">
                <a:solidFill>
                  <a:srgbClr val="40566D"/>
                </a:solidFill>
              </a:endParaRPr>
            </a:p>
          </p:txBody>
        </p:sp>
        <p:cxnSp>
          <p:nvCxnSpPr>
            <p:cNvPr id="7963" name="Google Shape;7963;p90"/>
            <p:cNvCxnSpPr/>
            <p:nvPr/>
          </p:nvCxnSpPr>
          <p:spPr>
            <a:xfrm>
              <a:off x="1876201" y="2351463"/>
              <a:ext cx="0" cy="220800"/>
            </a:xfrm>
            <a:prstGeom prst="straightConnector1">
              <a:avLst/>
            </a:prstGeom>
            <a:noFill/>
            <a:ln cap="flat" cmpd="sng" w="9525">
              <a:solidFill>
                <a:srgbClr val="D7DFE5"/>
              </a:solidFill>
              <a:prstDash val="solid"/>
              <a:round/>
              <a:headEnd len="med" w="med" type="none"/>
              <a:tailEnd len="med" w="med" type="none"/>
            </a:ln>
          </p:spPr>
        </p:cxnSp>
        <p:grpSp>
          <p:nvGrpSpPr>
            <p:cNvPr id="7964" name="Google Shape;7964;p90"/>
            <p:cNvGrpSpPr/>
            <p:nvPr/>
          </p:nvGrpSpPr>
          <p:grpSpPr>
            <a:xfrm>
              <a:off x="1494592" y="1585529"/>
              <a:ext cx="763219" cy="763219"/>
              <a:chOff x="4049800" y="640400"/>
              <a:chExt cx="858900" cy="858900"/>
            </a:xfrm>
          </p:grpSpPr>
          <p:sp>
            <p:nvSpPr>
              <p:cNvPr id="7965" name="Google Shape;7965;p90"/>
              <p:cNvSpPr/>
              <p:nvPr/>
            </p:nvSpPr>
            <p:spPr>
              <a:xfrm>
                <a:off x="4049800" y="640400"/>
                <a:ext cx="858900" cy="858900"/>
              </a:xfrm>
              <a:prstGeom prst="donut">
                <a:avLst>
                  <a:gd fmla="val 11951" name="adj"/>
                </a:avLst>
              </a:pr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0"/>
              <p:cNvSpPr/>
              <p:nvPr/>
            </p:nvSpPr>
            <p:spPr>
              <a:xfrm>
                <a:off x="4049800" y="640400"/>
                <a:ext cx="858900" cy="858900"/>
              </a:xfrm>
              <a:prstGeom prst="blockArc">
                <a:avLst>
                  <a:gd fmla="val 16133799" name="adj1"/>
                  <a:gd fmla="val 10841788" name="adj2"/>
                  <a:gd fmla="val 11587" name="adj3"/>
                </a:avLst>
              </a:pr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967" name="Google Shape;7967;p90"/>
            <p:cNvCxnSpPr>
              <a:stCxn id="7965" idx="4"/>
            </p:cNvCxnSpPr>
            <p:nvPr/>
          </p:nvCxnSpPr>
          <p:spPr>
            <a:xfrm>
              <a:off x="1876201" y="2348748"/>
              <a:ext cx="0" cy="220800"/>
            </a:xfrm>
            <a:prstGeom prst="straightConnector1">
              <a:avLst/>
            </a:prstGeom>
            <a:noFill/>
            <a:ln cap="flat" cmpd="sng" w="9525">
              <a:solidFill>
                <a:srgbClr val="D7DFE5"/>
              </a:solidFill>
              <a:prstDash val="solid"/>
              <a:round/>
              <a:headEnd len="med" w="med" type="none"/>
              <a:tailEnd len="med" w="med" type="none"/>
            </a:ln>
          </p:spPr>
        </p:cxnSp>
        <p:sp>
          <p:nvSpPr>
            <p:cNvPr id="7968" name="Google Shape;7968;p90"/>
            <p:cNvSpPr txBox="1"/>
            <p:nvPr/>
          </p:nvSpPr>
          <p:spPr>
            <a:xfrm>
              <a:off x="1585964" y="1784457"/>
              <a:ext cx="580500" cy="3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A5B7C6"/>
                  </a:solidFill>
                </a:rPr>
                <a:t>75%</a:t>
              </a:r>
              <a:endParaRPr b="1" sz="1300">
                <a:solidFill>
                  <a:srgbClr val="A5B7C6"/>
                </a:solidFill>
              </a:endParaRPr>
            </a:p>
          </p:txBody>
        </p:sp>
        <p:cxnSp>
          <p:nvCxnSpPr>
            <p:cNvPr id="7969" name="Google Shape;7969;p90"/>
            <p:cNvCxnSpPr/>
            <p:nvPr/>
          </p:nvCxnSpPr>
          <p:spPr>
            <a:xfrm>
              <a:off x="1621737" y="2989637"/>
              <a:ext cx="508800" cy="0"/>
            </a:xfrm>
            <a:prstGeom prst="straightConnector1">
              <a:avLst/>
            </a:prstGeom>
            <a:noFill/>
            <a:ln cap="flat" cmpd="sng" w="19050">
              <a:solidFill>
                <a:srgbClr val="40566D"/>
              </a:solidFill>
              <a:prstDash val="solid"/>
              <a:round/>
              <a:headEnd len="med" w="med" type="none"/>
              <a:tailEnd len="med" w="med" type="none"/>
            </a:ln>
          </p:spPr>
        </p:cxn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3" name="Shape 7973"/>
        <p:cNvGrpSpPr/>
        <p:nvPr/>
      </p:nvGrpSpPr>
      <p:grpSpPr>
        <a:xfrm>
          <a:off x="0" y="0"/>
          <a:ext cx="0" cy="0"/>
          <a:chOff x="0" y="0"/>
          <a:chExt cx="0" cy="0"/>
        </a:xfrm>
      </p:grpSpPr>
      <p:grpSp>
        <p:nvGrpSpPr>
          <p:cNvPr id="7974" name="Google Shape;7974;p91"/>
          <p:cNvGrpSpPr/>
          <p:nvPr/>
        </p:nvGrpSpPr>
        <p:grpSpPr>
          <a:xfrm>
            <a:off x="7828716" y="2886927"/>
            <a:ext cx="265146" cy="348861"/>
            <a:chOff x="1713400" y="238125"/>
            <a:chExt cx="3815050" cy="5005175"/>
          </a:xfrm>
        </p:grpSpPr>
        <p:sp>
          <p:nvSpPr>
            <p:cNvPr id="7975" name="Google Shape;7975;p91"/>
            <p:cNvSpPr/>
            <p:nvPr/>
          </p:nvSpPr>
          <p:spPr>
            <a:xfrm>
              <a:off x="2158300" y="2473750"/>
              <a:ext cx="2936375" cy="2769550"/>
            </a:xfrm>
            <a:custGeom>
              <a:rect b="b" l="l" r="r" t="t"/>
              <a:pathLst>
                <a:path extrusionOk="0" h="110782" w="117455">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1"/>
            <p:cNvSpPr/>
            <p:nvPr/>
          </p:nvSpPr>
          <p:spPr>
            <a:xfrm>
              <a:off x="1713400" y="1272525"/>
              <a:ext cx="3815050" cy="1034425"/>
            </a:xfrm>
            <a:custGeom>
              <a:rect b="b" l="l" r="r" t="t"/>
              <a:pathLst>
                <a:path extrusionOk="0" h="41377" w="152602">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1"/>
            <p:cNvSpPr/>
            <p:nvPr/>
          </p:nvSpPr>
          <p:spPr>
            <a:xfrm>
              <a:off x="1780125" y="238125"/>
              <a:ext cx="3692700" cy="745225"/>
            </a:xfrm>
            <a:custGeom>
              <a:rect b="b" l="l" r="r" t="t"/>
              <a:pathLst>
                <a:path extrusionOk="0" h="29809" w="147708">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91"/>
          <p:cNvGrpSpPr/>
          <p:nvPr/>
        </p:nvGrpSpPr>
        <p:grpSpPr>
          <a:xfrm>
            <a:off x="1019379" y="1792928"/>
            <a:ext cx="350346" cy="307365"/>
            <a:chOff x="1054950" y="2380900"/>
            <a:chExt cx="269725" cy="235800"/>
          </a:xfrm>
        </p:grpSpPr>
        <p:sp>
          <p:nvSpPr>
            <p:cNvPr id="7979" name="Google Shape;7979;p91"/>
            <p:cNvSpPr/>
            <p:nvPr/>
          </p:nvSpPr>
          <p:spPr>
            <a:xfrm>
              <a:off x="1166275" y="2380900"/>
              <a:ext cx="126850" cy="219925"/>
            </a:xfrm>
            <a:custGeom>
              <a:rect b="b" l="l" r="r" t="t"/>
              <a:pathLst>
                <a:path extrusionOk="0" h="8797" w="5074">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1"/>
            <p:cNvSpPr/>
            <p:nvPr/>
          </p:nvSpPr>
          <p:spPr>
            <a:xfrm>
              <a:off x="1309175" y="2463650"/>
              <a:ext cx="15500" cy="54200"/>
            </a:xfrm>
            <a:custGeom>
              <a:rect b="b" l="l" r="r" t="t"/>
              <a:pathLst>
                <a:path extrusionOk="0" h="2168" w="620">
                  <a:moveTo>
                    <a:pt x="0" y="1"/>
                  </a:moveTo>
                  <a:lnTo>
                    <a:pt x="0" y="2168"/>
                  </a:lnTo>
                  <a:cubicBezTo>
                    <a:pt x="381" y="1954"/>
                    <a:pt x="619" y="1525"/>
                    <a:pt x="619" y="1096"/>
                  </a:cubicBezTo>
                  <a:cubicBezTo>
                    <a:pt x="619" y="644"/>
                    <a:pt x="381" y="21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1"/>
            <p:cNvSpPr/>
            <p:nvPr/>
          </p:nvSpPr>
          <p:spPr>
            <a:xfrm>
              <a:off x="1097225" y="2552950"/>
              <a:ext cx="83375" cy="63750"/>
            </a:xfrm>
            <a:custGeom>
              <a:rect b="b" l="l" r="r" t="t"/>
              <a:pathLst>
                <a:path extrusionOk="0" h="2550" w="3335">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1"/>
            <p:cNvSpPr/>
            <p:nvPr/>
          </p:nvSpPr>
          <p:spPr>
            <a:xfrm>
              <a:off x="1054950" y="2443400"/>
              <a:ext cx="95875" cy="94750"/>
            </a:xfrm>
            <a:custGeom>
              <a:rect b="b" l="l" r="r" t="t"/>
              <a:pathLst>
                <a:path extrusionOk="0" h="3790" w="3835">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91"/>
          <p:cNvGrpSpPr/>
          <p:nvPr/>
        </p:nvGrpSpPr>
        <p:grpSpPr>
          <a:xfrm>
            <a:off x="1773306" y="1792552"/>
            <a:ext cx="363490" cy="307268"/>
            <a:chOff x="1771678" y="1944952"/>
            <a:chExt cx="363490" cy="307268"/>
          </a:xfrm>
        </p:grpSpPr>
        <p:sp>
          <p:nvSpPr>
            <p:cNvPr id="7984" name="Google Shape;7984;p91"/>
            <p:cNvSpPr/>
            <p:nvPr/>
          </p:nvSpPr>
          <p:spPr>
            <a:xfrm>
              <a:off x="2057039" y="1987282"/>
              <a:ext cx="78129" cy="223159"/>
            </a:xfrm>
            <a:custGeom>
              <a:rect b="b" l="l" r="r" t="t"/>
              <a:pathLst>
                <a:path extrusionOk="0" h="6848" w="2406">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1"/>
            <p:cNvSpPr/>
            <p:nvPr/>
          </p:nvSpPr>
          <p:spPr>
            <a:xfrm>
              <a:off x="2013722" y="2030751"/>
              <a:ext cx="54164" cy="136216"/>
            </a:xfrm>
            <a:custGeom>
              <a:rect b="b" l="l" r="r" t="t"/>
              <a:pathLst>
                <a:path extrusionOk="0" h="4180" w="1668">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1"/>
            <p:cNvSpPr/>
            <p:nvPr/>
          </p:nvSpPr>
          <p:spPr>
            <a:xfrm>
              <a:off x="1771678" y="2026678"/>
              <a:ext cx="61113" cy="143678"/>
            </a:xfrm>
            <a:custGeom>
              <a:rect b="b" l="l" r="r" t="t"/>
              <a:pathLst>
                <a:path extrusionOk="0" h="4409" w="1882">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1"/>
            <p:cNvSpPr/>
            <p:nvPr/>
          </p:nvSpPr>
          <p:spPr>
            <a:xfrm>
              <a:off x="1853636" y="1944952"/>
              <a:ext cx="102905" cy="307268"/>
            </a:xfrm>
            <a:custGeom>
              <a:rect b="b" l="l" r="r" t="t"/>
              <a:pathLst>
                <a:path extrusionOk="0" h="9429" w="3169">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1"/>
            <p:cNvSpPr/>
            <p:nvPr/>
          </p:nvSpPr>
          <p:spPr>
            <a:xfrm>
              <a:off x="1977386" y="2063924"/>
              <a:ext cx="20133" cy="70650"/>
            </a:xfrm>
            <a:custGeom>
              <a:rect b="b" l="l" r="r" t="t"/>
              <a:pathLst>
                <a:path extrusionOk="0" h="2168" w="620">
                  <a:moveTo>
                    <a:pt x="0" y="0"/>
                  </a:moveTo>
                  <a:lnTo>
                    <a:pt x="0" y="2167"/>
                  </a:lnTo>
                  <a:cubicBezTo>
                    <a:pt x="381" y="1929"/>
                    <a:pt x="619" y="1524"/>
                    <a:pt x="619" y="1072"/>
                  </a:cubicBezTo>
                  <a:cubicBezTo>
                    <a:pt x="619" y="619"/>
                    <a:pt x="381" y="2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91"/>
          <p:cNvGrpSpPr/>
          <p:nvPr/>
        </p:nvGrpSpPr>
        <p:grpSpPr>
          <a:xfrm>
            <a:off x="2525032" y="1771779"/>
            <a:ext cx="348008" cy="349468"/>
            <a:chOff x="2214125" y="2364675"/>
            <a:chExt cx="267925" cy="268100"/>
          </a:xfrm>
        </p:grpSpPr>
        <p:sp>
          <p:nvSpPr>
            <p:cNvPr id="7990" name="Google Shape;7990;p91"/>
            <p:cNvSpPr/>
            <p:nvPr/>
          </p:nvSpPr>
          <p:spPr>
            <a:xfrm>
              <a:off x="2222450" y="2427925"/>
              <a:ext cx="39925" cy="59575"/>
            </a:xfrm>
            <a:custGeom>
              <a:rect b="b" l="l" r="r" t="t"/>
              <a:pathLst>
                <a:path extrusionOk="0" h="2383" w="1597">
                  <a:moveTo>
                    <a:pt x="1596" y="1"/>
                  </a:moveTo>
                  <a:lnTo>
                    <a:pt x="1" y="1192"/>
                  </a:lnTo>
                  <a:lnTo>
                    <a:pt x="1596" y="2382"/>
                  </a:lnTo>
                  <a:lnTo>
                    <a:pt x="15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1"/>
            <p:cNvSpPr/>
            <p:nvPr/>
          </p:nvSpPr>
          <p:spPr>
            <a:xfrm>
              <a:off x="2435000" y="2427925"/>
              <a:ext cx="39925" cy="58975"/>
            </a:xfrm>
            <a:custGeom>
              <a:rect b="b" l="l" r="r" t="t"/>
              <a:pathLst>
                <a:path extrusionOk="0" h="2359" w="1597">
                  <a:moveTo>
                    <a:pt x="0" y="1"/>
                  </a:moveTo>
                  <a:lnTo>
                    <a:pt x="0" y="2359"/>
                  </a:lnTo>
                  <a:lnTo>
                    <a:pt x="1596" y="116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1"/>
            <p:cNvSpPr/>
            <p:nvPr/>
          </p:nvSpPr>
          <p:spPr>
            <a:xfrm>
              <a:off x="2214125" y="2470800"/>
              <a:ext cx="267925" cy="161975"/>
            </a:xfrm>
            <a:custGeom>
              <a:rect b="b" l="l" r="r" t="t"/>
              <a:pathLst>
                <a:path extrusionOk="0" h="6479" w="10717">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1"/>
            <p:cNvSpPr/>
            <p:nvPr/>
          </p:nvSpPr>
          <p:spPr>
            <a:xfrm>
              <a:off x="2304025" y="2364675"/>
              <a:ext cx="89325" cy="31725"/>
            </a:xfrm>
            <a:custGeom>
              <a:rect b="b" l="l" r="r" t="t"/>
              <a:pathLst>
                <a:path extrusionOk="0" h="1269" w="3573">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1"/>
            <p:cNvSpPr/>
            <p:nvPr/>
          </p:nvSpPr>
          <p:spPr>
            <a:xfrm>
              <a:off x="2277825" y="2412450"/>
              <a:ext cx="141725" cy="139350"/>
            </a:xfrm>
            <a:custGeom>
              <a:rect b="b" l="l" r="r" t="t"/>
              <a:pathLst>
                <a:path extrusionOk="0" h="5574" w="5669">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91"/>
          <p:cNvGrpSpPr/>
          <p:nvPr/>
        </p:nvGrpSpPr>
        <p:grpSpPr>
          <a:xfrm>
            <a:off x="3275926" y="1782859"/>
            <a:ext cx="349566" cy="327504"/>
            <a:chOff x="2792225" y="2373175"/>
            <a:chExt cx="269125" cy="251250"/>
          </a:xfrm>
        </p:grpSpPr>
        <p:sp>
          <p:nvSpPr>
            <p:cNvPr id="7996" name="Google Shape;7996;p91"/>
            <p:cNvSpPr/>
            <p:nvPr/>
          </p:nvSpPr>
          <p:spPr>
            <a:xfrm>
              <a:off x="2902950" y="2426150"/>
              <a:ext cx="56000" cy="66700"/>
            </a:xfrm>
            <a:custGeom>
              <a:rect b="b" l="l" r="r" t="t"/>
              <a:pathLst>
                <a:path extrusionOk="0" h="2668" w="2240">
                  <a:moveTo>
                    <a:pt x="1" y="1"/>
                  </a:moveTo>
                  <a:lnTo>
                    <a:pt x="1" y="2668"/>
                  </a:lnTo>
                  <a:lnTo>
                    <a:pt x="2239" y="133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1"/>
            <p:cNvSpPr/>
            <p:nvPr/>
          </p:nvSpPr>
          <p:spPr>
            <a:xfrm>
              <a:off x="2792225" y="2561300"/>
              <a:ext cx="269125" cy="63125"/>
            </a:xfrm>
            <a:custGeom>
              <a:rect b="b" l="l" r="r" t="t"/>
              <a:pathLst>
                <a:path extrusionOk="0" h="2525" w="10765">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1"/>
            <p:cNvSpPr/>
            <p:nvPr/>
          </p:nvSpPr>
          <p:spPr>
            <a:xfrm>
              <a:off x="2792800" y="2373175"/>
              <a:ext cx="267950" cy="172675"/>
            </a:xfrm>
            <a:custGeom>
              <a:rect b="b" l="l" r="r" t="t"/>
              <a:pathLst>
                <a:path extrusionOk="0" h="6907" w="10718">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91"/>
          <p:cNvGrpSpPr/>
          <p:nvPr/>
        </p:nvGrpSpPr>
        <p:grpSpPr>
          <a:xfrm>
            <a:off x="4026820" y="1792863"/>
            <a:ext cx="349566" cy="307430"/>
            <a:chOff x="3370325" y="2380850"/>
            <a:chExt cx="269125" cy="235850"/>
          </a:xfrm>
        </p:grpSpPr>
        <p:sp>
          <p:nvSpPr>
            <p:cNvPr id="8000" name="Google Shape;8000;p91"/>
            <p:cNvSpPr/>
            <p:nvPr/>
          </p:nvSpPr>
          <p:spPr>
            <a:xfrm>
              <a:off x="3370325" y="2443425"/>
              <a:ext cx="268525" cy="126225"/>
            </a:xfrm>
            <a:custGeom>
              <a:rect b="b" l="l" r="r" t="t"/>
              <a:pathLst>
                <a:path extrusionOk="0" h="5049" w="10741">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1"/>
            <p:cNvSpPr/>
            <p:nvPr/>
          </p:nvSpPr>
          <p:spPr>
            <a:xfrm>
              <a:off x="3417950" y="2380850"/>
              <a:ext cx="221500" cy="47100"/>
            </a:xfrm>
            <a:custGeom>
              <a:rect b="b" l="l" r="r" t="t"/>
              <a:pathLst>
                <a:path extrusionOk="0" h="1884" w="886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1"/>
            <p:cNvSpPr/>
            <p:nvPr/>
          </p:nvSpPr>
          <p:spPr>
            <a:xfrm>
              <a:off x="3418525" y="2520800"/>
              <a:ext cx="220925" cy="95900"/>
            </a:xfrm>
            <a:custGeom>
              <a:rect b="b" l="l" r="r" t="t"/>
              <a:pathLst>
                <a:path extrusionOk="0" h="3836" w="8837">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91"/>
          <p:cNvGrpSpPr/>
          <p:nvPr/>
        </p:nvGrpSpPr>
        <p:grpSpPr>
          <a:xfrm>
            <a:off x="4780799" y="1803030"/>
            <a:ext cx="348008" cy="286379"/>
            <a:chOff x="3950800" y="2388650"/>
            <a:chExt cx="267925" cy="219700"/>
          </a:xfrm>
        </p:grpSpPr>
        <p:sp>
          <p:nvSpPr>
            <p:cNvPr id="8004" name="Google Shape;8004;p91"/>
            <p:cNvSpPr/>
            <p:nvPr/>
          </p:nvSpPr>
          <p:spPr>
            <a:xfrm>
              <a:off x="4138925" y="2482700"/>
              <a:ext cx="79800" cy="63150"/>
            </a:xfrm>
            <a:custGeom>
              <a:rect b="b" l="l" r="r" t="t"/>
              <a:pathLst>
                <a:path extrusionOk="0" h="2526" w="3192">
                  <a:moveTo>
                    <a:pt x="1" y="1"/>
                  </a:moveTo>
                  <a:cubicBezTo>
                    <a:pt x="215" y="382"/>
                    <a:pt x="358" y="834"/>
                    <a:pt x="358" y="1263"/>
                  </a:cubicBezTo>
                  <a:cubicBezTo>
                    <a:pt x="358" y="1715"/>
                    <a:pt x="239" y="2144"/>
                    <a:pt x="1" y="2525"/>
                  </a:cubicBezTo>
                  <a:lnTo>
                    <a:pt x="3192" y="2525"/>
                  </a:lnTo>
                  <a:lnTo>
                    <a:pt x="3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91"/>
            <p:cNvSpPr/>
            <p:nvPr/>
          </p:nvSpPr>
          <p:spPr>
            <a:xfrm>
              <a:off x="4037725" y="2467050"/>
              <a:ext cx="110150" cy="94275"/>
            </a:xfrm>
            <a:custGeom>
              <a:rect b="b" l="l" r="r" t="t"/>
              <a:pathLst>
                <a:path extrusionOk="0" h="3771" w="4406">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91"/>
            <p:cNvSpPr/>
            <p:nvPr/>
          </p:nvSpPr>
          <p:spPr>
            <a:xfrm>
              <a:off x="4069275" y="2498775"/>
              <a:ext cx="31575" cy="31000"/>
            </a:xfrm>
            <a:custGeom>
              <a:rect b="b" l="l" r="r" t="t"/>
              <a:pathLst>
                <a:path extrusionOk="0" h="1240" w="1263">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1"/>
            <p:cNvSpPr/>
            <p:nvPr/>
          </p:nvSpPr>
          <p:spPr>
            <a:xfrm>
              <a:off x="3950800" y="2482700"/>
              <a:ext cx="79800" cy="63150"/>
            </a:xfrm>
            <a:custGeom>
              <a:rect b="b" l="l" r="r" t="t"/>
              <a:pathLst>
                <a:path extrusionOk="0" h="2526" w="3192">
                  <a:moveTo>
                    <a:pt x="0" y="1"/>
                  </a:moveTo>
                  <a:lnTo>
                    <a:pt x="0" y="2525"/>
                  </a:lnTo>
                  <a:lnTo>
                    <a:pt x="3191" y="2525"/>
                  </a:lnTo>
                  <a:cubicBezTo>
                    <a:pt x="2977" y="2144"/>
                    <a:pt x="2858" y="1715"/>
                    <a:pt x="2858" y="1263"/>
                  </a:cubicBezTo>
                  <a:cubicBezTo>
                    <a:pt x="2858" y="834"/>
                    <a:pt x="2977" y="382"/>
                    <a:pt x="3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1"/>
            <p:cNvSpPr/>
            <p:nvPr/>
          </p:nvSpPr>
          <p:spPr>
            <a:xfrm>
              <a:off x="3950800" y="2388650"/>
              <a:ext cx="267925" cy="78600"/>
            </a:xfrm>
            <a:custGeom>
              <a:rect b="b" l="l" r="r" t="t"/>
              <a:pathLst>
                <a:path extrusionOk="0" h="3144" w="10717">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1"/>
            <p:cNvSpPr/>
            <p:nvPr/>
          </p:nvSpPr>
          <p:spPr>
            <a:xfrm>
              <a:off x="3950800" y="2561300"/>
              <a:ext cx="267925" cy="47050"/>
            </a:xfrm>
            <a:custGeom>
              <a:rect b="b" l="l" r="r" t="t"/>
              <a:pathLst>
                <a:path extrusionOk="0" h="1882" w="10717">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91"/>
          <p:cNvGrpSpPr/>
          <p:nvPr/>
        </p:nvGrpSpPr>
        <p:grpSpPr>
          <a:xfrm>
            <a:off x="5532440" y="1792928"/>
            <a:ext cx="348820" cy="307365"/>
            <a:chOff x="4529475" y="2380900"/>
            <a:chExt cx="268550" cy="235800"/>
          </a:xfrm>
        </p:grpSpPr>
        <p:sp>
          <p:nvSpPr>
            <p:cNvPr id="8011" name="Google Shape;8011;p91"/>
            <p:cNvSpPr/>
            <p:nvPr/>
          </p:nvSpPr>
          <p:spPr>
            <a:xfrm>
              <a:off x="4529475" y="2380900"/>
              <a:ext cx="268550" cy="62550"/>
            </a:xfrm>
            <a:custGeom>
              <a:rect b="b" l="l" r="r" t="t"/>
              <a:pathLst>
                <a:path extrusionOk="0" h="2502" w="10742">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1"/>
            <p:cNvSpPr/>
            <p:nvPr/>
          </p:nvSpPr>
          <p:spPr>
            <a:xfrm>
              <a:off x="4598550" y="2511875"/>
              <a:ext cx="130400" cy="104825"/>
            </a:xfrm>
            <a:custGeom>
              <a:rect b="b" l="l" r="r" t="t"/>
              <a:pathLst>
                <a:path extrusionOk="0" h="4193" w="5216">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1"/>
            <p:cNvSpPr/>
            <p:nvPr/>
          </p:nvSpPr>
          <p:spPr>
            <a:xfrm>
              <a:off x="4529475" y="2459500"/>
              <a:ext cx="267950" cy="157200"/>
            </a:xfrm>
            <a:custGeom>
              <a:rect b="b" l="l" r="r" t="t"/>
              <a:pathLst>
                <a:path extrusionOk="0" h="6288" w="10718">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1"/>
            <p:cNvSpPr/>
            <p:nvPr/>
          </p:nvSpPr>
          <p:spPr>
            <a:xfrm>
              <a:off x="4632475" y="2545825"/>
              <a:ext cx="62550" cy="62525"/>
            </a:xfrm>
            <a:custGeom>
              <a:rect b="b" l="l" r="r" t="t"/>
              <a:pathLst>
                <a:path extrusionOk="0" h="2501" w="2502">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91"/>
          <p:cNvGrpSpPr/>
          <p:nvPr/>
        </p:nvGrpSpPr>
        <p:grpSpPr>
          <a:xfrm>
            <a:off x="6285672" y="1792928"/>
            <a:ext cx="348008" cy="307365"/>
            <a:chOff x="5109375" y="2380900"/>
            <a:chExt cx="267925" cy="235800"/>
          </a:xfrm>
        </p:grpSpPr>
        <p:sp>
          <p:nvSpPr>
            <p:cNvPr id="8016" name="Google Shape;8016;p91"/>
            <p:cNvSpPr/>
            <p:nvPr/>
          </p:nvSpPr>
          <p:spPr>
            <a:xfrm>
              <a:off x="5109375" y="2380900"/>
              <a:ext cx="267925" cy="62550"/>
            </a:xfrm>
            <a:custGeom>
              <a:rect b="b" l="l" r="r" t="t"/>
              <a:pathLst>
                <a:path extrusionOk="0" h="2502" w="10717">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1"/>
            <p:cNvSpPr/>
            <p:nvPr/>
          </p:nvSpPr>
          <p:spPr>
            <a:xfrm>
              <a:off x="5172475" y="2525575"/>
              <a:ext cx="141725" cy="51825"/>
            </a:xfrm>
            <a:custGeom>
              <a:rect b="b" l="l" r="r" t="t"/>
              <a:pathLst>
                <a:path extrusionOk="0" h="2073" w="5669">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1"/>
            <p:cNvSpPr/>
            <p:nvPr/>
          </p:nvSpPr>
          <p:spPr>
            <a:xfrm>
              <a:off x="5109375" y="2459500"/>
              <a:ext cx="267925" cy="157200"/>
            </a:xfrm>
            <a:custGeom>
              <a:rect b="b" l="l" r="r" t="t"/>
              <a:pathLst>
                <a:path extrusionOk="0" h="6288" w="10717">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91"/>
          <p:cNvGrpSpPr/>
          <p:nvPr/>
        </p:nvGrpSpPr>
        <p:grpSpPr>
          <a:xfrm>
            <a:off x="7036533" y="1813100"/>
            <a:ext cx="348040" cy="266989"/>
            <a:chOff x="5687450" y="2396375"/>
            <a:chExt cx="267950" cy="204825"/>
          </a:xfrm>
        </p:grpSpPr>
        <p:sp>
          <p:nvSpPr>
            <p:cNvPr id="8020" name="Google Shape;8020;p91"/>
            <p:cNvSpPr/>
            <p:nvPr/>
          </p:nvSpPr>
          <p:spPr>
            <a:xfrm>
              <a:off x="5872025" y="2494025"/>
              <a:ext cx="24425" cy="24425"/>
            </a:xfrm>
            <a:custGeom>
              <a:rect b="b" l="l" r="r" t="t"/>
              <a:pathLst>
                <a:path extrusionOk="0" h="977" w="977">
                  <a:moveTo>
                    <a:pt x="477" y="0"/>
                  </a:moveTo>
                  <a:lnTo>
                    <a:pt x="0" y="500"/>
                  </a:lnTo>
                  <a:lnTo>
                    <a:pt x="477" y="977"/>
                  </a:lnTo>
                  <a:lnTo>
                    <a:pt x="977" y="500"/>
                  </a:lnTo>
                  <a:lnTo>
                    <a:pt x="4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1"/>
            <p:cNvSpPr/>
            <p:nvPr/>
          </p:nvSpPr>
          <p:spPr>
            <a:xfrm>
              <a:off x="5687450" y="2396375"/>
              <a:ext cx="267950" cy="146500"/>
            </a:xfrm>
            <a:custGeom>
              <a:rect b="b" l="l" r="r" t="t"/>
              <a:pathLst>
                <a:path extrusionOk="0" h="5860" w="10718">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1"/>
            <p:cNvSpPr/>
            <p:nvPr/>
          </p:nvSpPr>
          <p:spPr>
            <a:xfrm>
              <a:off x="5829150" y="2443425"/>
              <a:ext cx="16100" cy="16100"/>
            </a:xfrm>
            <a:custGeom>
              <a:rect b="b" l="l" r="r" t="t"/>
              <a:pathLst>
                <a:path extrusionOk="0" h="644" w="644">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1"/>
            <p:cNvSpPr/>
            <p:nvPr/>
          </p:nvSpPr>
          <p:spPr>
            <a:xfrm>
              <a:off x="5730325" y="2478550"/>
              <a:ext cx="56575" cy="40500"/>
            </a:xfrm>
            <a:custGeom>
              <a:rect b="b" l="l" r="r" t="t"/>
              <a:pathLst>
                <a:path extrusionOk="0" h="1620" w="2263">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1"/>
            <p:cNvSpPr/>
            <p:nvPr/>
          </p:nvSpPr>
          <p:spPr>
            <a:xfrm>
              <a:off x="5687450" y="2517825"/>
              <a:ext cx="267950" cy="83375"/>
            </a:xfrm>
            <a:custGeom>
              <a:rect b="b" l="l" r="r" t="t"/>
              <a:pathLst>
                <a:path extrusionOk="0" h="3335" w="10718">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91"/>
          <p:cNvGrpSpPr/>
          <p:nvPr/>
        </p:nvGrpSpPr>
        <p:grpSpPr>
          <a:xfrm>
            <a:off x="7787428" y="1770117"/>
            <a:ext cx="348040" cy="351880"/>
            <a:chOff x="6265550" y="2363400"/>
            <a:chExt cx="267950" cy="269950"/>
          </a:xfrm>
        </p:grpSpPr>
        <p:sp>
          <p:nvSpPr>
            <p:cNvPr id="8026" name="Google Shape;8026;p91"/>
            <p:cNvSpPr/>
            <p:nvPr/>
          </p:nvSpPr>
          <p:spPr>
            <a:xfrm>
              <a:off x="6344750" y="2506525"/>
              <a:ext cx="15500" cy="15500"/>
            </a:xfrm>
            <a:custGeom>
              <a:rect b="b" l="l" r="r" t="t"/>
              <a:pathLst>
                <a:path extrusionOk="0" h="620" w="62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1"/>
            <p:cNvSpPr/>
            <p:nvPr/>
          </p:nvSpPr>
          <p:spPr>
            <a:xfrm>
              <a:off x="6265550" y="2363400"/>
              <a:ext cx="267950" cy="269950"/>
            </a:xfrm>
            <a:custGeom>
              <a:rect b="b" l="l" r="r" t="t"/>
              <a:pathLst>
                <a:path extrusionOk="0" h="10798" w="10718">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8" name="Google Shape;8028;p91"/>
          <p:cNvSpPr/>
          <p:nvPr/>
        </p:nvSpPr>
        <p:spPr>
          <a:xfrm>
            <a:off x="7728452" y="2329015"/>
            <a:ext cx="406815" cy="349729"/>
          </a:xfrm>
          <a:custGeom>
            <a:rect b="b" l="l" r="r" t="t"/>
            <a:pathLst>
              <a:path extrusionOk="0" h="10732" w="12528">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9" name="Google Shape;8029;p91"/>
          <p:cNvGrpSpPr/>
          <p:nvPr/>
        </p:nvGrpSpPr>
        <p:grpSpPr>
          <a:xfrm>
            <a:off x="7036533" y="2329188"/>
            <a:ext cx="348040" cy="350022"/>
            <a:chOff x="5687450" y="2792300"/>
            <a:chExt cx="267950" cy="268525"/>
          </a:xfrm>
        </p:grpSpPr>
        <p:sp>
          <p:nvSpPr>
            <p:cNvPr id="8030" name="Google Shape;8030;p91"/>
            <p:cNvSpPr/>
            <p:nvPr/>
          </p:nvSpPr>
          <p:spPr>
            <a:xfrm>
              <a:off x="5747600" y="2871475"/>
              <a:ext cx="128625" cy="110275"/>
            </a:xfrm>
            <a:custGeom>
              <a:rect b="b" l="l" r="r" t="t"/>
              <a:pathLst>
                <a:path extrusionOk="0" h="4411" w="5145">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1"/>
            <p:cNvSpPr/>
            <p:nvPr/>
          </p:nvSpPr>
          <p:spPr>
            <a:xfrm>
              <a:off x="5813675" y="2918500"/>
              <a:ext cx="15500" cy="16100"/>
            </a:xfrm>
            <a:custGeom>
              <a:rect b="b" l="l" r="r" t="t"/>
              <a:pathLst>
                <a:path extrusionOk="0" h="644" w="62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1"/>
            <p:cNvSpPr/>
            <p:nvPr/>
          </p:nvSpPr>
          <p:spPr>
            <a:xfrm>
              <a:off x="5726750" y="2839925"/>
              <a:ext cx="181025" cy="173275"/>
            </a:xfrm>
            <a:custGeom>
              <a:rect b="b" l="l" r="r" t="t"/>
              <a:pathLst>
                <a:path extrusionOk="0" h="6931" w="7241">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1"/>
            <p:cNvSpPr/>
            <p:nvPr/>
          </p:nvSpPr>
          <p:spPr>
            <a:xfrm>
              <a:off x="5687450" y="2792300"/>
              <a:ext cx="267950" cy="268525"/>
            </a:xfrm>
            <a:custGeom>
              <a:rect b="b" l="l" r="r" t="t"/>
              <a:pathLst>
                <a:path extrusionOk="0" h="10741" w="10718">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1"/>
            <p:cNvSpPr/>
            <p:nvPr/>
          </p:nvSpPr>
          <p:spPr>
            <a:xfrm>
              <a:off x="5687450" y="2871475"/>
              <a:ext cx="32175" cy="110175"/>
            </a:xfrm>
            <a:custGeom>
              <a:rect b="b" l="l" r="r" t="t"/>
              <a:pathLst>
                <a:path extrusionOk="0" h="4407" w="1287">
                  <a:moveTo>
                    <a:pt x="1" y="1"/>
                  </a:moveTo>
                  <a:lnTo>
                    <a:pt x="1" y="4406"/>
                  </a:lnTo>
                  <a:lnTo>
                    <a:pt x="1287" y="4406"/>
                  </a:lnTo>
                  <a:lnTo>
                    <a:pt x="12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91"/>
          <p:cNvGrpSpPr/>
          <p:nvPr/>
        </p:nvGrpSpPr>
        <p:grpSpPr>
          <a:xfrm>
            <a:off x="6347532" y="2333848"/>
            <a:ext cx="225067" cy="345949"/>
            <a:chOff x="5157000" y="2795875"/>
            <a:chExt cx="173275" cy="265400"/>
          </a:xfrm>
        </p:grpSpPr>
        <p:sp>
          <p:nvSpPr>
            <p:cNvPr id="8036" name="Google Shape;8036;p91"/>
            <p:cNvSpPr/>
            <p:nvPr/>
          </p:nvSpPr>
          <p:spPr>
            <a:xfrm>
              <a:off x="5157000" y="2903025"/>
              <a:ext cx="173275" cy="158250"/>
            </a:xfrm>
            <a:custGeom>
              <a:rect b="b" l="l" r="r" t="t"/>
              <a:pathLst>
                <a:path extrusionOk="0" h="6330" w="6931">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1"/>
            <p:cNvSpPr/>
            <p:nvPr/>
          </p:nvSpPr>
          <p:spPr>
            <a:xfrm>
              <a:off x="5173075" y="2795875"/>
              <a:ext cx="141125" cy="91700"/>
            </a:xfrm>
            <a:custGeom>
              <a:rect b="b" l="l" r="r" t="t"/>
              <a:pathLst>
                <a:path extrusionOk="0" h="3668" w="5645">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91"/>
          <p:cNvGrpSpPr/>
          <p:nvPr/>
        </p:nvGrpSpPr>
        <p:grpSpPr>
          <a:xfrm>
            <a:off x="5528153" y="2402119"/>
            <a:ext cx="354632" cy="204910"/>
            <a:chOff x="4526175" y="2848250"/>
            <a:chExt cx="273025" cy="157200"/>
          </a:xfrm>
        </p:grpSpPr>
        <p:sp>
          <p:nvSpPr>
            <p:cNvPr id="8039" name="Google Shape;8039;p91"/>
            <p:cNvSpPr/>
            <p:nvPr/>
          </p:nvSpPr>
          <p:spPr>
            <a:xfrm>
              <a:off x="4655700" y="2910775"/>
              <a:ext cx="16100" cy="16100"/>
            </a:xfrm>
            <a:custGeom>
              <a:rect b="b" l="l" r="r" t="t"/>
              <a:pathLst>
                <a:path extrusionOk="0" h="644" w="644">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1"/>
            <p:cNvSpPr/>
            <p:nvPr/>
          </p:nvSpPr>
          <p:spPr>
            <a:xfrm>
              <a:off x="4555075" y="2892325"/>
              <a:ext cx="217350" cy="113125"/>
            </a:xfrm>
            <a:custGeom>
              <a:rect b="b" l="l" r="r" t="t"/>
              <a:pathLst>
                <a:path extrusionOk="0" h="4525" w="8694">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1"/>
            <p:cNvSpPr/>
            <p:nvPr/>
          </p:nvSpPr>
          <p:spPr>
            <a:xfrm>
              <a:off x="4624750" y="2879425"/>
              <a:ext cx="91700" cy="78400"/>
            </a:xfrm>
            <a:custGeom>
              <a:rect b="b" l="l" r="r" t="t"/>
              <a:pathLst>
                <a:path extrusionOk="0" h="3136" w="3668">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1"/>
            <p:cNvSpPr/>
            <p:nvPr/>
          </p:nvSpPr>
          <p:spPr>
            <a:xfrm>
              <a:off x="4526175" y="2848250"/>
              <a:ext cx="273025" cy="95000"/>
            </a:xfrm>
            <a:custGeom>
              <a:rect b="b" l="l" r="r" t="t"/>
              <a:pathLst>
                <a:path extrusionOk="0" h="3800" w="10921">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91"/>
          <p:cNvGrpSpPr/>
          <p:nvPr/>
        </p:nvGrpSpPr>
        <p:grpSpPr>
          <a:xfrm>
            <a:off x="4827202" y="2329644"/>
            <a:ext cx="255981" cy="349566"/>
            <a:chOff x="3986525" y="2792650"/>
            <a:chExt cx="197075" cy="268175"/>
          </a:xfrm>
        </p:grpSpPr>
        <p:sp>
          <p:nvSpPr>
            <p:cNvPr id="8044" name="Google Shape;8044;p91"/>
            <p:cNvSpPr/>
            <p:nvPr/>
          </p:nvSpPr>
          <p:spPr>
            <a:xfrm>
              <a:off x="4028775" y="2982725"/>
              <a:ext cx="111325" cy="15600"/>
            </a:xfrm>
            <a:custGeom>
              <a:rect b="b" l="l" r="r" t="t"/>
              <a:pathLst>
                <a:path extrusionOk="0" h="624" w="4453">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1"/>
            <p:cNvSpPr/>
            <p:nvPr/>
          </p:nvSpPr>
          <p:spPr>
            <a:xfrm>
              <a:off x="4029375" y="3013700"/>
              <a:ext cx="113375" cy="47125"/>
            </a:xfrm>
            <a:custGeom>
              <a:rect b="b" l="l" r="r" t="t"/>
              <a:pathLst>
                <a:path extrusionOk="0" h="1885" w="4535">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1"/>
            <p:cNvSpPr/>
            <p:nvPr/>
          </p:nvSpPr>
          <p:spPr>
            <a:xfrm>
              <a:off x="3986525" y="2792650"/>
              <a:ext cx="197075" cy="174100"/>
            </a:xfrm>
            <a:custGeom>
              <a:rect b="b" l="l" r="r" t="t"/>
              <a:pathLst>
                <a:path extrusionOk="0" h="6964" w="7883">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91"/>
          <p:cNvGrpSpPr/>
          <p:nvPr/>
        </p:nvGrpSpPr>
        <p:grpSpPr>
          <a:xfrm>
            <a:off x="4027567" y="2329970"/>
            <a:ext cx="348820" cy="349240"/>
            <a:chOff x="3370900" y="2792900"/>
            <a:chExt cx="268550" cy="267925"/>
          </a:xfrm>
        </p:grpSpPr>
        <p:sp>
          <p:nvSpPr>
            <p:cNvPr id="8048" name="Google Shape;8048;p91"/>
            <p:cNvSpPr/>
            <p:nvPr/>
          </p:nvSpPr>
          <p:spPr>
            <a:xfrm>
              <a:off x="3418525" y="2792900"/>
              <a:ext cx="172700" cy="267925"/>
            </a:xfrm>
            <a:custGeom>
              <a:rect b="b" l="l" r="r" t="t"/>
              <a:pathLst>
                <a:path extrusionOk="0" h="10717" w="6908">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1"/>
            <p:cNvSpPr/>
            <p:nvPr/>
          </p:nvSpPr>
          <p:spPr>
            <a:xfrm>
              <a:off x="3607275" y="2900650"/>
              <a:ext cx="32175" cy="83975"/>
            </a:xfrm>
            <a:custGeom>
              <a:rect b="b" l="l" r="r" t="t"/>
              <a:pathLst>
                <a:path extrusionOk="0" h="3359" w="1287">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1"/>
            <p:cNvSpPr/>
            <p:nvPr/>
          </p:nvSpPr>
          <p:spPr>
            <a:xfrm>
              <a:off x="3370900" y="2900050"/>
              <a:ext cx="32175" cy="84575"/>
            </a:xfrm>
            <a:custGeom>
              <a:rect b="b" l="l" r="r" t="t"/>
              <a:pathLst>
                <a:path extrusionOk="0" h="3383" w="1287">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91"/>
          <p:cNvGrpSpPr/>
          <p:nvPr/>
        </p:nvGrpSpPr>
        <p:grpSpPr>
          <a:xfrm>
            <a:off x="3241115" y="2329188"/>
            <a:ext cx="371226" cy="349794"/>
            <a:chOff x="2765425" y="2792300"/>
            <a:chExt cx="285800" cy="268350"/>
          </a:xfrm>
        </p:grpSpPr>
        <p:sp>
          <p:nvSpPr>
            <p:cNvPr id="8052" name="Google Shape;8052;p91"/>
            <p:cNvSpPr/>
            <p:nvPr/>
          </p:nvSpPr>
          <p:spPr>
            <a:xfrm>
              <a:off x="2945225" y="2792300"/>
              <a:ext cx="106000" cy="110800"/>
            </a:xfrm>
            <a:custGeom>
              <a:rect b="b" l="l" r="r" t="t"/>
              <a:pathLst>
                <a:path extrusionOk="0" h="4432" w="424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1"/>
            <p:cNvSpPr/>
            <p:nvPr/>
          </p:nvSpPr>
          <p:spPr>
            <a:xfrm>
              <a:off x="2765425" y="2855400"/>
              <a:ext cx="263000" cy="205250"/>
            </a:xfrm>
            <a:custGeom>
              <a:rect b="b" l="l" r="r" t="t"/>
              <a:pathLst>
                <a:path extrusionOk="0" h="8210" w="1052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91"/>
          <p:cNvGrpSpPr/>
          <p:nvPr/>
        </p:nvGrpSpPr>
        <p:grpSpPr>
          <a:xfrm>
            <a:off x="2554419" y="2329123"/>
            <a:ext cx="323816" cy="350088"/>
            <a:chOff x="2236750" y="2792250"/>
            <a:chExt cx="249300" cy="268575"/>
          </a:xfrm>
        </p:grpSpPr>
        <p:sp>
          <p:nvSpPr>
            <p:cNvPr id="8055" name="Google Shape;8055;p91"/>
            <p:cNvSpPr/>
            <p:nvPr/>
          </p:nvSpPr>
          <p:spPr>
            <a:xfrm>
              <a:off x="2246275" y="2792250"/>
              <a:ext cx="239775" cy="205475"/>
            </a:xfrm>
            <a:custGeom>
              <a:rect b="b" l="l" r="r" t="t"/>
              <a:pathLst>
                <a:path extrusionOk="0" h="8219" w="9591">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1"/>
            <p:cNvSpPr/>
            <p:nvPr/>
          </p:nvSpPr>
          <p:spPr>
            <a:xfrm>
              <a:off x="2320700" y="2866125"/>
              <a:ext cx="55975" cy="52400"/>
            </a:xfrm>
            <a:custGeom>
              <a:rect b="b" l="l" r="r" t="t"/>
              <a:pathLst>
                <a:path extrusionOk="0" h="2096" w="2239">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1"/>
            <p:cNvSpPr/>
            <p:nvPr/>
          </p:nvSpPr>
          <p:spPr>
            <a:xfrm>
              <a:off x="2236750" y="2973275"/>
              <a:ext cx="92900" cy="87550"/>
            </a:xfrm>
            <a:custGeom>
              <a:rect b="b" l="l" r="r" t="t"/>
              <a:pathLst>
                <a:path extrusionOk="0" h="3502" w="3716">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1"/>
            <p:cNvSpPr/>
            <p:nvPr/>
          </p:nvSpPr>
          <p:spPr>
            <a:xfrm>
              <a:off x="2368325" y="2973875"/>
              <a:ext cx="92900" cy="86950"/>
            </a:xfrm>
            <a:custGeom>
              <a:rect b="b" l="l" r="r" t="t"/>
              <a:pathLst>
                <a:path extrusionOk="0" h="3478" w="3716">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91"/>
          <p:cNvGrpSpPr/>
          <p:nvPr/>
        </p:nvGrpSpPr>
        <p:grpSpPr>
          <a:xfrm>
            <a:off x="1773358" y="2329188"/>
            <a:ext cx="348040" cy="350022"/>
            <a:chOff x="1635425" y="2792300"/>
            <a:chExt cx="267950" cy="268525"/>
          </a:xfrm>
        </p:grpSpPr>
        <p:sp>
          <p:nvSpPr>
            <p:cNvPr id="8060" name="Google Shape;8060;p91"/>
            <p:cNvSpPr/>
            <p:nvPr/>
          </p:nvSpPr>
          <p:spPr>
            <a:xfrm>
              <a:off x="1761650" y="2831600"/>
              <a:ext cx="16100" cy="16100"/>
            </a:xfrm>
            <a:custGeom>
              <a:rect b="b" l="l" r="r" t="t"/>
              <a:pathLst>
                <a:path extrusionOk="0" h="644" w="644">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1"/>
            <p:cNvSpPr/>
            <p:nvPr/>
          </p:nvSpPr>
          <p:spPr>
            <a:xfrm>
              <a:off x="1635425" y="2792300"/>
              <a:ext cx="267950" cy="268525"/>
            </a:xfrm>
            <a:custGeom>
              <a:rect b="b" l="l" r="r" t="t"/>
              <a:pathLst>
                <a:path extrusionOk="0" h="10741" w="10718">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2" name="Google Shape;8062;p91"/>
          <p:cNvSpPr/>
          <p:nvPr/>
        </p:nvSpPr>
        <p:spPr>
          <a:xfrm>
            <a:off x="1007753" y="2329145"/>
            <a:ext cx="362718" cy="350642"/>
          </a:xfrm>
          <a:custGeom>
            <a:rect b="b" l="l" r="r" t="t"/>
            <a:pathLst>
              <a:path extrusionOk="0" h="10760" w="1117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3" name="Google Shape;8063;p91"/>
          <p:cNvGrpSpPr/>
          <p:nvPr/>
        </p:nvGrpSpPr>
        <p:grpSpPr>
          <a:xfrm>
            <a:off x="1103678" y="2887086"/>
            <a:ext cx="195712" cy="350120"/>
            <a:chOff x="1119850" y="3220300"/>
            <a:chExt cx="150675" cy="268600"/>
          </a:xfrm>
        </p:grpSpPr>
        <p:sp>
          <p:nvSpPr>
            <p:cNvPr id="8064" name="Google Shape;8064;p91"/>
            <p:cNvSpPr/>
            <p:nvPr/>
          </p:nvSpPr>
          <p:spPr>
            <a:xfrm>
              <a:off x="1119850" y="3220300"/>
              <a:ext cx="150675" cy="125700"/>
            </a:xfrm>
            <a:custGeom>
              <a:rect b="b" l="l" r="r" t="t"/>
              <a:pathLst>
                <a:path extrusionOk="0" h="5028" w="6027">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1"/>
            <p:cNvSpPr/>
            <p:nvPr/>
          </p:nvSpPr>
          <p:spPr>
            <a:xfrm>
              <a:off x="1119850" y="3362050"/>
              <a:ext cx="141725" cy="126850"/>
            </a:xfrm>
            <a:custGeom>
              <a:rect b="b" l="l" r="r" t="t"/>
              <a:pathLst>
                <a:path extrusionOk="0" h="5074" w="5669">
                  <a:moveTo>
                    <a:pt x="0" y="1"/>
                  </a:moveTo>
                  <a:lnTo>
                    <a:pt x="0" y="2239"/>
                  </a:lnTo>
                  <a:cubicBezTo>
                    <a:pt x="0" y="3787"/>
                    <a:pt x="1262" y="5073"/>
                    <a:pt x="2834" y="5073"/>
                  </a:cubicBezTo>
                  <a:cubicBezTo>
                    <a:pt x="4382" y="5073"/>
                    <a:pt x="5668" y="3787"/>
                    <a:pt x="5668" y="2239"/>
                  </a:cubicBezTo>
                  <a:lnTo>
                    <a:pt x="56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91"/>
          <p:cNvGrpSpPr/>
          <p:nvPr/>
        </p:nvGrpSpPr>
        <p:grpSpPr>
          <a:xfrm>
            <a:off x="1774138" y="2887119"/>
            <a:ext cx="348008" cy="350088"/>
            <a:chOff x="1636025" y="3220325"/>
            <a:chExt cx="267925" cy="268575"/>
          </a:xfrm>
        </p:grpSpPr>
        <p:sp>
          <p:nvSpPr>
            <p:cNvPr id="8067" name="Google Shape;8067;p91"/>
            <p:cNvSpPr/>
            <p:nvPr/>
          </p:nvSpPr>
          <p:spPr>
            <a:xfrm>
              <a:off x="1636025" y="3220325"/>
              <a:ext cx="267925" cy="268575"/>
            </a:xfrm>
            <a:custGeom>
              <a:rect b="b" l="l" r="r" t="t"/>
              <a:pathLst>
                <a:path extrusionOk="0" h="10743" w="10717">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1"/>
            <p:cNvSpPr/>
            <p:nvPr/>
          </p:nvSpPr>
          <p:spPr>
            <a:xfrm>
              <a:off x="1714025" y="3331100"/>
              <a:ext cx="142900" cy="110750"/>
            </a:xfrm>
            <a:custGeom>
              <a:rect b="b" l="l" r="r" t="t"/>
              <a:pathLst>
                <a:path extrusionOk="0" h="4430" w="5716">
                  <a:moveTo>
                    <a:pt x="0" y="0"/>
                  </a:moveTo>
                  <a:lnTo>
                    <a:pt x="0" y="4430"/>
                  </a:lnTo>
                  <a:lnTo>
                    <a:pt x="5716" y="4430"/>
                  </a:lnTo>
                  <a:lnTo>
                    <a:pt x="57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91"/>
          <p:cNvGrpSpPr/>
          <p:nvPr/>
        </p:nvGrpSpPr>
        <p:grpSpPr>
          <a:xfrm>
            <a:off x="2525032" y="2929059"/>
            <a:ext cx="350346" cy="266989"/>
            <a:chOff x="2214125" y="3252500"/>
            <a:chExt cx="269725" cy="204825"/>
          </a:xfrm>
        </p:grpSpPr>
        <p:sp>
          <p:nvSpPr>
            <p:cNvPr id="8070" name="Google Shape;8070;p91"/>
            <p:cNvSpPr/>
            <p:nvPr/>
          </p:nvSpPr>
          <p:spPr>
            <a:xfrm>
              <a:off x="2293300" y="3291800"/>
              <a:ext cx="110775" cy="15500"/>
            </a:xfrm>
            <a:custGeom>
              <a:rect b="b" l="l" r="r" t="t"/>
              <a:pathLst>
                <a:path extrusionOk="0" h="620" w="4431">
                  <a:moveTo>
                    <a:pt x="1" y="1"/>
                  </a:moveTo>
                  <a:lnTo>
                    <a:pt x="1" y="620"/>
                  </a:lnTo>
                  <a:lnTo>
                    <a:pt x="4430" y="620"/>
                  </a:lnTo>
                  <a:lnTo>
                    <a:pt x="44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1"/>
            <p:cNvSpPr/>
            <p:nvPr/>
          </p:nvSpPr>
          <p:spPr>
            <a:xfrm>
              <a:off x="2293300" y="3354900"/>
              <a:ext cx="31575" cy="15525"/>
            </a:xfrm>
            <a:custGeom>
              <a:rect b="b" l="l" r="r" t="t"/>
              <a:pathLst>
                <a:path extrusionOk="0" h="621" w="1263">
                  <a:moveTo>
                    <a:pt x="1" y="1"/>
                  </a:moveTo>
                  <a:lnTo>
                    <a:pt x="1" y="620"/>
                  </a:lnTo>
                  <a:lnTo>
                    <a:pt x="1263" y="620"/>
                  </a:lnTo>
                  <a:lnTo>
                    <a:pt x="1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1"/>
            <p:cNvSpPr/>
            <p:nvPr/>
          </p:nvSpPr>
          <p:spPr>
            <a:xfrm>
              <a:off x="2230200" y="3252500"/>
              <a:ext cx="236975" cy="157200"/>
            </a:xfrm>
            <a:custGeom>
              <a:rect b="b" l="l" r="r" t="t"/>
              <a:pathLst>
                <a:path extrusionOk="0" h="6288" w="9479">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1"/>
            <p:cNvSpPr/>
            <p:nvPr/>
          </p:nvSpPr>
          <p:spPr>
            <a:xfrm>
              <a:off x="2214125" y="3425750"/>
              <a:ext cx="269725" cy="31575"/>
            </a:xfrm>
            <a:custGeom>
              <a:rect b="b" l="l" r="r" t="t"/>
              <a:pathLst>
                <a:path extrusionOk="0" h="1263" w="10789">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91"/>
          <p:cNvGrpSpPr/>
          <p:nvPr/>
        </p:nvGrpSpPr>
        <p:grpSpPr>
          <a:xfrm>
            <a:off x="3276673" y="2898036"/>
            <a:ext cx="348040" cy="328352"/>
            <a:chOff x="2792800" y="3228700"/>
            <a:chExt cx="267950" cy="251900"/>
          </a:xfrm>
        </p:grpSpPr>
        <p:sp>
          <p:nvSpPr>
            <p:cNvPr id="8075" name="Google Shape;8075;p91"/>
            <p:cNvSpPr/>
            <p:nvPr/>
          </p:nvSpPr>
          <p:spPr>
            <a:xfrm>
              <a:off x="2852950" y="3276325"/>
              <a:ext cx="128625" cy="109675"/>
            </a:xfrm>
            <a:custGeom>
              <a:rect b="b" l="l" r="r" t="t"/>
              <a:pathLst>
                <a:path extrusionOk="0" h="4387" w="5145">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1"/>
            <p:cNvSpPr/>
            <p:nvPr/>
          </p:nvSpPr>
          <p:spPr>
            <a:xfrm>
              <a:off x="2792800" y="3228700"/>
              <a:ext cx="267950" cy="204225"/>
            </a:xfrm>
            <a:custGeom>
              <a:rect b="b" l="l" r="r" t="t"/>
              <a:pathLst>
                <a:path extrusionOk="0" h="8169" w="10718">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1"/>
            <p:cNvSpPr/>
            <p:nvPr/>
          </p:nvSpPr>
          <p:spPr>
            <a:xfrm>
              <a:off x="2919025" y="3307275"/>
              <a:ext cx="15500" cy="16100"/>
            </a:xfrm>
            <a:custGeom>
              <a:rect b="b" l="l" r="r" t="t"/>
              <a:pathLst>
                <a:path extrusionOk="0" h="644" w="62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1"/>
            <p:cNvSpPr/>
            <p:nvPr/>
          </p:nvSpPr>
          <p:spPr>
            <a:xfrm>
              <a:off x="2852700" y="3448975"/>
              <a:ext cx="148175" cy="31625"/>
            </a:xfrm>
            <a:custGeom>
              <a:rect b="b" l="l" r="r" t="t"/>
              <a:pathLst>
                <a:path extrusionOk="0" h="1265" w="5927">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91"/>
          <p:cNvGrpSpPr/>
          <p:nvPr/>
        </p:nvGrpSpPr>
        <p:grpSpPr>
          <a:xfrm>
            <a:off x="4027567" y="2898036"/>
            <a:ext cx="348820" cy="328286"/>
            <a:chOff x="3370900" y="3228700"/>
            <a:chExt cx="268550" cy="251850"/>
          </a:xfrm>
        </p:grpSpPr>
        <p:sp>
          <p:nvSpPr>
            <p:cNvPr id="8080" name="Google Shape;8080;p91"/>
            <p:cNvSpPr/>
            <p:nvPr/>
          </p:nvSpPr>
          <p:spPr>
            <a:xfrm>
              <a:off x="3481650" y="3370400"/>
              <a:ext cx="47050" cy="15500"/>
            </a:xfrm>
            <a:custGeom>
              <a:rect b="b" l="l" r="r" t="t"/>
              <a:pathLst>
                <a:path extrusionOk="0" h="620" w="1882">
                  <a:moveTo>
                    <a:pt x="0" y="0"/>
                  </a:moveTo>
                  <a:lnTo>
                    <a:pt x="0" y="619"/>
                  </a:lnTo>
                  <a:lnTo>
                    <a:pt x="1882" y="619"/>
                  </a:lnTo>
                  <a:lnTo>
                    <a:pt x="1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1"/>
            <p:cNvSpPr/>
            <p:nvPr/>
          </p:nvSpPr>
          <p:spPr>
            <a:xfrm>
              <a:off x="3497125" y="3401950"/>
              <a:ext cx="15500" cy="28000"/>
            </a:xfrm>
            <a:custGeom>
              <a:rect b="b" l="l" r="r" t="t"/>
              <a:pathLst>
                <a:path extrusionOk="0" h="1120" w="620">
                  <a:moveTo>
                    <a:pt x="0" y="0"/>
                  </a:moveTo>
                  <a:lnTo>
                    <a:pt x="0" y="810"/>
                  </a:lnTo>
                  <a:lnTo>
                    <a:pt x="334" y="1120"/>
                  </a:lnTo>
                  <a:lnTo>
                    <a:pt x="620" y="810"/>
                  </a:lnTo>
                  <a:lnTo>
                    <a:pt x="6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1"/>
            <p:cNvSpPr/>
            <p:nvPr/>
          </p:nvSpPr>
          <p:spPr>
            <a:xfrm>
              <a:off x="3370900" y="3228700"/>
              <a:ext cx="268550" cy="139925"/>
            </a:xfrm>
            <a:custGeom>
              <a:rect b="b" l="l" r="r" t="t"/>
              <a:pathLst>
                <a:path extrusionOk="0" h="5597" w="10742">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1"/>
            <p:cNvSpPr/>
            <p:nvPr/>
          </p:nvSpPr>
          <p:spPr>
            <a:xfrm>
              <a:off x="3497125" y="3276325"/>
              <a:ext cx="15500" cy="78600"/>
            </a:xfrm>
            <a:custGeom>
              <a:rect b="b" l="l" r="r" t="t"/>
              <a:pathLst>
                <a:path extrusionOk="0" h="3144" w="620">
                  <a:moveTo>
                    <a:pt x="0" y="0"/>
                  </a:moveTo>
                  <a:lnTo>
                    <a:pt x="0" y="3144"/>
                  </a:lnTo>
                  <a:lnTo>
                    <a:pt x="620" y="3144"/>
                  </a:lnTo>
                  <a:lnTo>
                    <a:pt x="6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1"/>
            <p:cNvSpPr/>
            <p:nvPr/>
          </p:nvSpPr>
          <p:spPr>
            <a:xfrm>
              <a:off x="3386400" y="3372175"/>
              <a:ext cx="236975" cy="108375"/>
            </a:xfrm>
            <a:custGeom>
              <a:rect b="b" l="l" r="r" t="t"/>
              <a:pathLst>
                <a:path extrusionOk="0" h="4335" w="9479">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91"/>
          <p:cNvGrpSpPr/>
          <p:nvPr/>
        </p:nvGrpSpPr>
        <p:grpSpPr>
          <a:xfrm>
            <a:off x="4778461" y="2887901"/>
            <a:ext cx="350346" cy="350055"/>
            <a:chOff x="3949000" y="3220925"/>
            <a:chExt cx="269725" cy="268550"/>
          </a:xfrm>
        </p:grpSpPr>
        <p:sp>
          <p:nvSpPr>
            <p:cNvPr id="8086" name="Google Shape;8086;p91"/>
            <p:cNvSpPr/>
            <p:nvPr/>
          </p:nvSpPr>
          <p:spPr>
            <a:xfrm>
              <a:off x="4027175" y="3362650"/>
              <a:ext cx="191550" cy="126825"/>
            </a:xfrm>
            <a:custGeom>
              <a:rect b="b" l="l" r="r" t="t"/>
              <a:pathLst>
                <a:path extrusionOk="0" h="5073" w="7662">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1"/>
            <p:cNvSpPr/>
            <p:nvPr/>
          </p:nvSpPr>
          <p:spPr>
            <a:xfrm>
              <a:off x="3949000" y="3220925"/>
              <a:ext cx="193525" cy="125900"/>
            </a:xfrm>
            <a:custGeom>
              <a:rect b="b" l="l" r="r" t="t"/>
              <a:pathLst>
                <a:path extrusionOk="0" h="5036" w="7741">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91"/>
          <p:cNvGrpSpPr/>
          <p:nvPr/>
        </p:nvGrpSpPr>
        <p:grpSpPr>
          <a:xfrm>
            <a:off x="5532440" y="2887934"/>
            <a:ext cx="348040" cy="349273"/>
            <a:chOff x="4529475" y="3220950"/>
            <a:chExt cx="267950" cy="267950"/>
          </a:xfrm>
        </p:grpSpPr>
        <p:sp>
          <p:nvSpPr>
            <p:cNvPr id="8089" name="Google Shape;8089;p91"/>
            <p:cNvSpPr/>
            <p:nvPr/>
          </p:nvSpPr>
          <p:spPr>
            <a:xfrm>
              <a:off x="4606450" y="3284050"/>
              <a:ext cx="190975" cy="125650"/>
            </a:xfrm>
            <a:custGeom>
              <a:rect b="b" l="l" r="r" t="t"/>
              <a:pathLst>
                <a:path extrusionOk="0" h="5026" w="7639">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1"/>
            <p:cNvSpPr/>
            <p:nvPr/>
          </p:nvSpPr>
          <p:spPr>
            <a:xfrm>
              <a:off x="4529475" y="3220950"/>
              <a:ext cx="157800" cy="267950"/>
            </a:xfrm>
            <a:custGeom>
              <a:rect b="b" l="l" r="r" t="t"/>
              <a:pathLst>
                <a:path extrusionOk="0" h="10718" w="6312">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91"/>
          <p:cNvGrpSpPr/>
          <p:nvPr/>
        </p:nvGrpSpPr>
        <p:grpSpPr>
          <a:xfrm>
            <a:off x="6285672" y="2887151"/>
            <a:ext cx="348008" cy="350055"/>
            <a:chOff x="5109375" y="3220350"/>
            <a:chExt cx="267925" cy="268550"/>
          </a:xfrm>
        </p:grpSpPr>
        <p:sp>
          <p:nvSpPr>
            <p:cNvPr id="8092" name="Google Shape;8092;p91"/>
            <p:cNvSpPr/>
            <p:nvPr/>
          </p:nvSpPr>
          <p:spPr>
            <a:xfrm>
              <a:off x="5109375" y="3220350"/>
              <a:ext cx="157775" cy="268550"/>
            </a:xfrm>
            <a:custGeom>
              <a:rect b="b" l="l" r="r" t="t"/>
              <a:pathLst>
                <a:path extrusionOk="0" h="10742" w="6311">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1"/>
            <p:cNvSpPr/>
            <p:nvPr/>
          </p:nvSpPr>
          <p:spPr>
            <a:xfrm>
              <a:off x="5204025" y="3284050"/>
              <a:ext cx="173275" cy="31600"/>
            </a:xfrm>
            <a:custGeom>
              <a:rect b="b" l="l" r="r" t="t"/>
              <a:pathLst>
                <a:path extrusionOk="0" h="1264" w="6931">
                  <a:moveTo>
                    <a:pt x="310" y="1"/>
                  </a:moveTo>
                  <a:cubicBezTo>
                    <a:pt x="144" y="1"/>
                    <a:pt x="1" y="144"/>
                    <a:pt x="1" y="311"/>
                  </a:cubicBezTo>
                  <a:lnTo>
                    <a:pt x="1" y="1263"/>
                  </a:lnTo>
                  <a:lnTo>
                    <a:pt x="6931" y="1263"/>
                  </a:lnTo>
                  <a:lnTo>
                    <a:pt x="6931" y="311"/>
                  </a:lnTo>
                  <a:cubicBezTo>
                    <a:pt x="6931" y="144"/>
                    <a:pt x="6812" y="1"/>
                    <a:pt x="6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1"/>
            <p:cNvSpPr/>
            <p:nvPr/>
          </p:nvSpPr>
          <p:spPr>
            <a:xfrm>
              <a:off x="5204025" y="3331100"/>
              <a:ext cx="173275" cy="78600"/>
            </a:xfrm>
            <a:custGeom>
              <a:rect b="b" l="l" r="r" t="t"/>
              <a:pathLst>
                <a:path extrusionOk="0" h="3144" w="6931">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91"/>
          <p:cNvGrpSpPr/>
          <p:nvPr/>
        </p:nvGrpSpPr>
        <p:grpSpPr>
          <a:xfrm>
            <a:off x="7047379" y="2887901"/>
            <a:ext cx="327907" cy="349305"/>
            <a:chOff x="5695800" y="3220925"/>
            <a:chExt cx="252450" cy="267975"/>
          </a:xfrm>
        </p:grpSpPr>
        <p:sp>
          <p:nvSpPr>
            <p:cNvPr id="8096" name="Google Shape;8096;p91"/>
            <p:cNvSpPr/>
            <p:nvPr/>
          </p:nvSpPr>
          <p:spPr>
            <a:xfrm>
              <a:off x="5695800" y="3220925"/>
              <a:ext cx="157200" cy="267975"/>
            </a:xfrm>
            <a:custGeom>
              <a:rect b="b" l="l" r="r" t="t"/>
              <a:pathLst>
                <a:path extrusionOk="0" h="10719" w="6288">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1"/>
            <p:cNvSpPr/>
            <p:nvPr/>
          </p:nvSpPr>
          <p:spPr>
            <a:xfrm>
              <a:off x="5754300" y="3282075"/>
              <a:ext cx="193950" cy="174525"/>
            </a:xfrm>
            <a:custGeom>
              <a:rect b="b" l="l" r="r" t="t"/>
              <a:pathLst>
                <a:path extrusionOk="0" h="6981" w="7758">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91"/>
          <p:cNvGrpSpPr/>
          <p:nvPr/>
        </p:nvGrpSpPr>
        <p:grpSpPr>
          <a:xfrm>
            <a:off x="7787428" y="3476953"/>
            <a:ext cx="348040" cy="286477"/>
            <a:chOff x="6265550" y="3672825"/>
            <a:chExt cx="267950" cy="219775"/>
          </a:xfrm>
        </p:grpSpPr>
        <p:sp>
          <p:nvSpPr>
            <p:cNvPr id="8099" name="Google Shape;8099;p91"/>
            <p:cNvSpPr/>
            <p:nvPr/>
          </p:nvSpPr>
          <p:spPr>
            <a:xfrm>
              <a:off x="6375700" y="3672825"/>
              <a:ext cx="47650" cy="47075"/>
            </a:xfrm>
            <a:custGeom>
              <a:rect b="b" l="l" r="r" t="t"/>
              <a:pathLst>
                <a:path extrusionOk="0" h="1883" w="1906">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1"/>
            <p:cNvSpPr/>
            <p:nvPr/>
          </p:nvSpPr>
          <p:spPr>
            <a:xfrm>
              <a:off x="6486450" y="3704375"/>
              <a:ext cx="47050" cy="47075"/>
            </a:xfrm>
            <a:custGeom>
              <a:rect b="b" l="l" r="r" t="t"/>
              <a:pathLst>
                <a:path extrusionOk="0" h="1883" w="1882">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1"/>
            <p:cNvSpPr/>
            <p:nvPr/>
          </p:nvSpPr>
          <p:spPr>
            <a:xfrm>
              <a:off x="6265550" y="3704375"/>
              <a:ext cx="47075" cy="47075"/>
            </a:xfrm>
            <a:custGeom>
              <a:rect b="b" l="l" r="r" t="t"/>
              <a:pathLst>
                <a:path extrusionOk="0" h="1883" w="1883">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1"/>
            <p:cNvSpPr/>
            <p:nvPr/>
          </p:nvSpPr>
          <p:spPr>
            <a:xfrm>
              <a:off x="6391775" y="3813925"/>
              <a:ext cx="15500" cy="31575"/>
            </a:xfrm>
            <a:custGeom>
              <a:rect b="b" l="l" r="r" t="t"/>
              <a:pathLst>
                <a:path extrusionOk="0" h="1263" w="62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1"/>
            <p:cNvSpPr/>
            <p:nvPr/>
          </p:nvSpPr>
          <p:spPr>
            <a:xfrm>
              <a:off x="6293550" y="3730575"/>
              <a:ext cx="213150" cy="162025"/>
            </a:xfrm>
            <a:custGeom>
              <a:rect b="b" l="l" r="r" t="t"/>
              <a:pathLst>
                <a:path extrusionOk="0" h="6481" w="8526">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4" name="Google Shape;8104;p91"/>
          <p:cNvSpPr/>
          <p:nvPr/>
        </p:nvSpPr>
        <p:spPr>
          <a:xfrm>
            <a:off x="7075803" y="3444725"/>
            <a:ext cx="267606" cy="350218"/>
          </a:xfrm>
          <a:custGeom>
            <a:rect b="b" l="l" r="r" t="t"/>
            <a:pathLst>
              <a:path extrusionOk="0" h="10747" w="8241">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5" name="Google Shape;8105;p91"/>
          <p:cNvGrpSpPr/>
          <p:nvPr/>
        </p:nvGrpSpPr>
        <p:grpSpPr>
          <a:xfrm>
            <a:off x="6284893" y="3466883"/>
            <a:ext cx="350346" cy="307333"/>
            <a:chOff x="5108775" y="3665100"/>
            <a:chExt cx="269725" cy="235775"/>
          </a:xfrm>
        </p:grpSpPr>
        <p:sp>
          <p:nvSpPr>
            <p:cNvPr id="8106" name="Google Shape;8106;p91"/>
            <p:cNvSpPr/>
            <p:nvPr/>
          </p:nvSpPr>
          <p:spPr>
            <a:xfrm>
              <a:off x="5204025" y="3853225"/>
              <a:ext cx="47050" cy="47650"/>
            </a:xfrm>
            <a:custGeom>
              <a:rect b="b" l="l" r="r" t="t"/>
              <a:pathLst>
                <a:path extrusionOk="0" h="1906" w="1882">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1"/>
            <p:cNvSpPr/>
            <p:nvPr/>
          </p:nvSpPr>
          <p:spPr>
            <a:xfrm>
              <a:off x="5283200" y="3853225"/>
              <a:ext cx="47075" cy="47650"/>
            </a:xfrm>
            <a:custGeom>
              <a:rect b="b" l="l" r="r" t="t"/>
              <a:pathLst>
                <a:path extrusionOk="0" h="1906" w="1883">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1"/>
            <p:cNvSpPr/>
            <p:nvPr/>
          </p:nvSpPr>
          <p:spPr>
            <a:xfrm>
              <a:off x="5108775" y="3665100"/>
              <a:ext cx="269725" cy="188150"/>
            </a:xfrm>
            <a:custGeom>
              <a:rect b="b" l="l" r="r" t="t"/>
              <a:pathLst>
                <a:path extrusionOk="0" h="7526" w="10789">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91"/>
          <p:cNvGrpSpPr/>
          <p:nvPr/>
        </p:nvGrpSpPr>
        <p:grpSpPr>
          <a:xfrm>
            <a:off x="5533219" y="3446092"/>
            <a:ext cx="371745" cy="349077"/>
            <a:chOff x="4530075" y="3649150"/>
            <a:chExt cx="286200" cy="267800"/>
          </a:xfrm>
        </p:grpSpPr>
        <p:sp>
          <p:nvSpPr>
            <p:cNvPr id="8110" name="Google Shape;8110;p91"/>
            <p:cNvSpPr/>
            <p:nvPr/>
          </p:nvSpPr>
          <p:spPr>
            <a:xfrm>
              <a:off x="4620575" y="3766900"/>
              <a:ext cx="86350" cy="150050"/>
            </a:xfrm>
            <a:custGeom>
              <a:rect b="b" l="l" r="r" t="t"/>
              <a:pathLst>
                <a:path extrusionOk="0" h="6002" w="3454">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1"/>
            <p:cNvSpPr/>
            <p:nvPr/>
          </p:nvSpPr>
          <p:spPr>
            <a:xfrm>
              <a:off x="4530075" y="3649150"/>
              <a:ext cx="286200" cy="157075"/>
            </a:xfrm>
            <a:custGeom>
              <a:rect b="b" l="l" r="r" t="t"/>
              <a:pathLst>
                <a:path extrusionOk="0" h="6283" w="11448">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91"/>
          <p:cNvGrpSpPr/>
          <p:nvPr/>
        </p:nvGrpSpPr>
        <p:grpSpPr>
          <a:xfrm>
            <a:off x="4780019" y="3444756"/>
            <a:ext cx="351125" cy="350413"/>
            <a:chOff x="3950200" y="3648125"/>
            <a:chExt cx="270325" cy="268825"/>
          </a:xfrm>
        </p:grpSpPr>
        <p:sp>
          <p:nvSpPr>
            <p:cNvPr id="8113" name="Google Shape;8113;p91"/>
            <p:cNvSpPr/>
            <p:nvPr/>
          </p:nvSpPr>
          <p:spPr>
            <a:xfrm>
              <a:off x="3950200" y="3885375"/>
              <a:ext cx="270325" cy="31575"/>
            </a:xfrm>
            <a:custGeom>
              <a:rect b="b" l="l" r="r" t="t"/>
              <a:pathLst>
                <a:path extrusionOk="0" h="1263" w="10813">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1"/>
            <p:cNvSpPr/>
            <p:nvPr/>
          </p:nvSpPr>
          <p:spPr>
            <a:xfrm>
              <a:off x="3982350" y="3774650"/>
              <a:ext cx="47650" cy="95275"/>
            </a:xfrm>
            <a:custGeom>
              <a:rect b="b" l="l" r="r" t="t"/>
              <a:pathLst>
                <a:path extrusionOk="0" h="3811" w="1906">
                  <a:moveTo>
                    <a:pt x="0" y="0"/>
                  </a:moveTo>
                  <a:lnTo>
                    <a:pt x="0" y="3810"/>
                  </a:lnTo>
                  <a:lnTo>
                    <a:pt x="1905" y="3810"/>
                  </a:lnTo>
                  <a:lnTo>
                    <a:pt x="1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1"/>
            <p:cNvSpPr/>
            <p:nvPr/>
          </p:nvSpPr>
          <p:spPr>
            <a:xfrm>
              <a:off x="4061525" y="3774650"/>
              <a:ext cx="47050" cy="95275"/>
            </a:xfrm>
            <a:custGeom>
              <a:rect b="b" l="l" r="r" t="t"/>
              <a:pathLst>
                <a:path extrusionOk="0" h="3811" w="1882">
                  <a:moveTo>
                    <a:pt x="1" y="0"/>
                  </a:moveTo>
                  <a:lnTo>
                    <a:pt x="1" y="3810"/>
                  </a:lnTo>
                  <a:lnTo>
                    <a:pt x="1882" y="3810"/>
                  </a:lnTo>
                  <a:lnTo>
                    <a:pt x="1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1"/>
            <p:cNvSpPr/>
            <p:nvPr/>
          </p:nvSpPr>
          <p:spPr>
            <a:xfrm>
              <a:off x="4140125" y="3774650"/>
              <a:ext cx="47050" cy="95275"/>
            </a:xfrm>
            <a:custGeom>
              <a:rect b="b" l="l" r="r" t="t"/>
              <a:pathLst>
                <a:path extrusionOk="0" h="3811" w="1882">
                  <a:moveTo>
                    <a:pt x="0" y="0"/>
                  </a:moveTo>
                  <a:lnTo>
                    <a:pt x="0" y="3810"/>
                  </a:lnTo>
                  <a:lnTo>
                    <a:pt x="1881" y="3810"/>
                  </a:lnTo>
                  <a:lnTo>
                    <a:pt x="1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1"/>
            <p:cNvSpPr/>
            <p:nvPr/>
          </p:nvSpPr>
          <p:spPr>
            <a:xfrm>
              <a:off x="3951375" y="3727600"/>
              <a:ext cx="267950" cy="31575"/>
            </a:xfrm>
            <a:custGeom>
              <a:rect b="b" l="l" r="r" t="t"/>
              <a:pathLst>
                <a:path extrusionOk="0" h="1263" w="10718">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1"/>
            <p:cNvSpPr/>
            <p:nvPr/>
          </p:nvSpPr>
          <p:spPr>
            <a:xfrm>
              <a:off x="3955550" y="3648125"/>
              <a:ext cx="258425" cy="64025"/>
            </a:xfrm>
            <a:custGeom>
              <a:rect b="b" l="l" r="r" t="t"/>
              <a:pathLst>
                <a:path extrusionOk="0" h="2561" w="10337">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91"/>
          <p:cNvGrpSpPr/>
          <p:nvPr/>
        </p:nvGrpSpPr>
        <p:grpSpPr>
          <a:xfrm>
            <a:off x="4079393" y="3445147"/>
            <a:ext cx="245167" cy="350022"/>
            <a:chOff x="3410800" y="3648425"/>
            <a:chExt cx="188750" cy="268525"/>
          </a:xfrm>
        </p:grpSpPr>
        <p:sp>
          <p:nvSpPr>
            <p:cNvPr id="8120" name="Google Shape;8120;p91"/>
            <p:cNvSpPr/>
            <p:nvPr/>
          </p:nvSpPr>
          <p:spPr>
            <a:xfrm>
              <a:off x="3410800" y="3648425"/>
              <a:ext cx="188750" cy="268525"/>
            </a:xfrm>
            <a:custGeom>
              <a:rect b="b" l="l" r="r" t="t"/>
              <a:pathLst>
                <a:path extrusionOk="0" h="10741" w="755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1"/>
            <p:cNvSpPr/>
            <p:nvPr/>
          </p:nvSpPr>
          <p:spPr>
            <a:xfrm>
              <a:off x="3473900" y="3711525"/>
              <a:ext cx="62550" cy="62550"/>
            </a:xfrm>
            <a:custGeom>
              <a:rect b="b" l="l" r="r" t="t"/>
              <a:pathLst>
                <a:path extrusionOk="0" h="2502" w="2502">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91"/>
          <p:cNvGrpSpPr/>
          <p:nvPr/>
        </p:nvGrpSpPr>
        <p:grpSpPr>
          <a:xfrm>
            <a:off x="3276673" y="3445147"/>
            <a:ext cx="348040" cy="350022"/>
            <a:chOff x="2792800" y="3648425"/>
            <a:chExt cx="267950" cy="268525"/>
          </a:xfrm>
        </p:grpSpPr>
        <p:sp>
          <p:nvSpPr>
            <p:cNvPr id="8123" name="Google Shape;8123;p91"/>
            <p:cNvSpPr/>
            <p:nvPr/>
          </p:nvSpPr>
          <p:spPr>
            <a:xfrm>
              <a:off x="2792800" y="3648425"/>
              <a:ext cx="126250" cy="126250"/>
            </a:xfrm>
            <a:custGeom>
              <a:rect b="b" l="l" r="r" t="t"/>
              <a:pathLst>
                <a:path extrusionOk="0" h="5050" w="505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1"/>
            <p:cNvSpPr/>
            <p:nvPr/>
          </p:nvSpPr>
          <p:spPr>
            <a:xfrm>
              <a:off x="2934500" y="3648425"/>
              <a:ext cx="126250" cy="126250"/>
            </a:xfrm>
            <a:custGeom>
              <a:rect b="b" l="l" r="r" t="t"/>
              <a:pathLst>
                <a:path extrusionOk="0" h="5050" w="505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91"/>
            <p:cNvSpPr/>
            <p:nvPr/>
          </p:nvSpPr>
          <p:spPr>
            <a:xfrm>
              <a:off x="2934500" y="3790725"/>
              <a:ext cx="126250" cy="126225"/>
            </a:xfrm>
            <a:custGeom>
              <a:rect b="b" l="l" r="r" t="t"/>
              <a:pathLst>
                <a:path extrusionOk="0" h="5049" w="505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1"/>
            <p:cNvSpPr/>
            <p:nvPr/>
          </p:nvSpPr>
          <p:spPr>
            <a:xfrm>
              <a:off x="2792800" y="3790725"/>
              <a:ext cx="126250" cy="126225"/>
            </a:xfrm>
            <a:custGeom>
              <a:rect b="b" l="l" r="r" t="t"/>
              <a:pathLst>
                <a:path extrusionOk="0" h="5049" w="505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7" name="Google Shape;8127;p91"/>
          <p:cNvSpPr/>
          <p:nvPr/>
        </p:nvSpPr>
        <p:spPr>
          <a:xfrm>
            <a:off x="2523402" y="3444139"/>
            <a:ext cx="352684" cy="351782"/>
          </a:xfrm>
          <a:custGeom>
            <a:rect b="b" l="l" r="r" t="t"/>
            <a:pathLst>
              <a:path extrusionOk="0" h="10795" w="10861">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1"/>
          <p:cNvSpPr/>
          <p:nvPr/>
        </p:nvSpPr>
        <p:spPr>
          <a:xfrm>
            <a:off x="2648677" y="3569073"/>
            <a:ext cx="102126" cy="102488"/>
          </a:xfrm>
          <a:custGeom>
            <a:rect b="b" l="l" r="r" t="t"/>
            <a:pathLst>
              <a:path extrusionOk="0" h="3145" w="3145">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9" name="Google Shape;8129;p91"/>
          <p:cNvGrpSpPr/>
          <p:nvPr/>
        </p:nvGrpSpPr>
        <p:grpSpPr>
          <a:xfrm>
            <a:off x="1814338" y="3445929"/>
            <a:ext cx="266827" cy="350022"/>
            <a:chOff x="1666975" y="3649025"/>
            <a:chExt cx="205425" cy="268525"/>
          </a:xfrm>
        </p:grpSpPr>
        <p:sp>
          <p:nvSpPr>
            <p:cNvPr id="8130" name="Google Shape;8130;p91"/>
            <p:cNvSpPr/>
            <p:nvPr/>
          </p:nvSpPr>
          <p:spPr>
            <a:xfrm>
              <a:off x="1666975" y="3727600"/>
              <a:ext cx="205425" cy="189950"/>
            </a:xfrm>
            <a:custGeom>
              <a:rect b="b" l="l" r="r" t="t"/>
              <a:pathLst>
                <a:path extrusionOk="0" h="7598" w="8217">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1"/>
            <p:cNvSpPr/>
            <p:nvPr/>
          </p:nvSpPr>
          <p:spPr>
            <a:xfrm>
              <a:off x="1714600" y="3649025"/>
              <a:ext cx="110175" cy="78600"/>
            </a:xfrm>
            <a:custGeom>
              <a:rect b="b" l="l" r="r" t="t"/>
              <a:pathLst>
                <a:path extrusionOk="0" h="3144" w="4407">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91"/>
          <p:cNvGrpSpPr/>
          <p:nvPr/>
        </p:nvGrpSpPr>
        <p:grpSpPr>
          <a:xfrm>
            <a:off x="1073511" y="3445734"/>
            <a:ext cx="244388" cy="349436"/>
            <a:chOff x="1096625" y="3648875"/>
            <a:chExt cx="188150" cy="268075"/>
          </a:xfrm>
        </p:grpSpPr>
        <p:sp>
          <p:nvSpPr>
            <p:cNvPr id="8133" name="Google Shape;8133;p91"/>
            <p:cNvSpPr/>
            <p:nvPr/>
          </p:nvSpPr>
          <p:spPr>
            <a:xfrm>
              <a:off x="1096625" y="3885375"/>
              <a:ext cx="188150" cy="31575"/>
            </a:xfrm>
            <a:custGeom>
              <a:rect b="b" l="l" r="r" t="t"/>
              <a:pathLst>
                <a:path extrusionOk="0" h="1263" w="7526">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1"/>
            <p:cNvSpPr/>
            <p:nvPr/>
          </p:nvSpPr>
          <p:spPr>
            <a:xfrm>
              <a:off x="1132350" y="3735950"/>
              <a:ext cx="116700" cy="30975"/>
            </a:xfrm>
            <a:custGeom>
              <a:rect b="b" l="l" r="r" t="t"/>
              <a:pathLst>
                <a:path extrusionOk="0" h="1239" w="4668">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1"/>
            <p:cNvSpPr/>
            <p:nvPr/>
          </p:nvSpPr>
          <p:spPr>
            <a:xfrm>
              <a:off x="1143650" y="3648875"/>
              <a:ext cx="94100" cy="74575"/>
            </a:xfrm>
            <a:custGeom>
              <a:rect b="b" l="l" r="r" t="t"/>
              <a:pathLst>
                <a:path extrusionOk="0" h="2983" w="3764">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1"/>
            <p:cNvSpPr/>
            <p:nvPr/>
          </p:nvSpPr>
          <p:spPr>
            <a:xfrm>
              <a:off x="1131750" y="3782375"/>
              <a:ext cx="118500" cy="87550"/>
            </a:xfrm>
            <a:custGeom>
              <a:rect b="b" l="l" r="r" t="t"/>
              <a:pathLst>
                <a:path extrusionOk="0" h="3502" w="474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91"/>
          <p:cNvGrpSpPr/>
          <p:nvPr/>
        </p:nvGrpSpPr>
        <p:grpSpPr>
          <a:xfrm>
            <a:off x="1020938" y="4003045"/>
            <a:ext cx="348787" cy="349338"/>
            <a:chOff x="1056150" y="4076425"/>
            <a:chExt cx="268525" cy="268000"/>
          </a:xfrm>
        </p:grpSpPr>
        <p:sp>
          <p:nvSpPr>
            <p:cNvPr id="8138" name="Google Shape;8138;p91"/>
            <p:cNvSpPr/>
            <p:nvPr/>
          </p:nvSpPr>
          <p:spPr>
            <a:xfrm>
              <a:off x="1056150" y="4076425"/>
              <a:ext cx="268525" cy="173325"/>
            </a:xfrm>
            <a:custGeom>
              <a:rect b="b" l="l" r="r" t="t"/>
              <a:pathLst>
                <a:path extrusionOk="0" h="6933" w="10741">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1"/>
            <p:cNvSpPr/>
            <p:nvPr/>
          </p:nvSpPr>
          <p:spPr>
            <a:xfrm>
              <a:off x="1102575" y="4265800"/>
              <a:ext cx="176250" cy="78625"/>
            </a:xfrm>
            <a:custGeom>
              <a:rect b="b" l="l" r="r" t="t"/>
              <a:pathLst>
                <a:path extrusionOk="0" h="3145" w="705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91"/>
          <p:cNvGrpSpPr/>
          <p:nvPr/>
        </p:nvGrpSpPr>
        <p:grpSpPr>
          <a:xfrm>
            <a:off x="1835218" y="4003110"/>
            <a:ext cx="225067" cy="349273"/>
            <a:chOff x="1683050" y="4076475"/>
            <a:chExt cx="173275" cy="267950"/>
          </a:xfrm>
        </p:grpSpPr>
        <p:sp>
          <p:nvSpPr>
            <p:cNvPr id="8141" name="Google Shape;8141;p91"/>
            <p:cNvSpPr/>
            <p:nvPr/>
          </p:nvSpPr>
          <p:spPr>
            <a:xfrm>
              <a:off x="1683050" y="4187825"/>
              <a:ext cx="173275" cy="156600"/>
            </a:xfrm>
            <a:custGeom>
              <a:rect b="b" l="l" r="r" t="t"/>
              <a:pathLst>
                <a:path extrusionOk="0" h="6264" w="6931">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1"/>
            <p:cNvSpPr/>
            <p:nvPr/>
          </p:nvSpPr>
          <p:spPr>
            <a:xfrm>
              <a:off x="1714600" y="4076475"/>
              <a:ext cx="110175" cy="110775"/>
            </a:xfrm>
            <a:custGeom>
              <a:rect b="b" l="l" r="r" t="t"/>
              <a:pathLst>
                <a:path extrusionOk="0" h="4431" w="4407">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1"/>
            <p:cNvSpPr/>
            <p:nvPr/>
          </p:nvSpPr>
          <p:spPr>
            <a:xfrm>
              <a:off x="1715200" y="4202700"/>
              <a:ext cx="108975" cy="47050"/>
            </a:xfrm>
            <a:custGeom>
              <a:rect b="b" l="l" r="r" t="t"/>
              <a:pathLst>
                <a:path extrusionOk="0" h="1882" w="4359">
                  <a:moveTo>
                    <a:pt x="1" y="1"/>
                  </a:moveTo>
                  <a:cubicBezTo>
                    <a:pt x="167" y="1072"/>
                    <a:pt x="1096" y="1882"/>
                    <a:pt x="2192" y="1882"/>
                  </a:cubicBezTo>
                  <a:cubicBezTo>
                    <a:pt x="3263" y="1882"/>
                    <a:pt x="4192" y="1072"/>
                    <a:pt x="43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91"/>
          <p:cNvGrpSpPr/>
          <p:nvPr/>
        </p:nvGrpSpPr>
        <p:grpSpPr>
          <a:xfrm>
            <a:off x="2523473" y="4024846"/>
            <a:ext cx="351125" cy="306388"/>
            <a:chOff x="2212925" y="4093150"/>
            <a:chExt cx="270325" cy="235050"/>
          </a:xfrm>
        </p:grpSpPr>
        <p:sp>
          <p:nvSpPr>
            <p:cNvPr id="8145" name="Google Shape;8145;p91"/>
            <p:cNvSpPr/>
            <p:nvPr/>
          </p:nvSpPr>
          <p:spPr>
            <a:xfrm>
              <a:off x="2286150" y="4155375"/>
              <a:ext cx="197100" cy="172825"/>
            </a:xfrm>
            <a:custGeom>
              <a:rect b="b" l="l" r="r" t="t"/>
              <a:pathLst>
                <a:path extrusionOk="0" h="6913" w="7884">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1"/>
            <p:cNvSpPr/>
            <p:nvPr/>
          </p:nvSpPr>
          <p:spPr>
            <a:xfrm>
              <a:off x="2212925" y="4265225"/>
              <a:ext cx="82775" cy="16100"/>
            </a:xfrm>
            <a:custGeom>
              <a:rect b="b" l="l" r="r" t="t"/>
              <a:pathLst>
                <a:path extrusionOk="0" h="644" w="3311">
                  <a:moveTo>
                    <a:pt x="382" y="0"/>
                  </a:moveTo>
                  <a:cubicBezTo>
                    <a:pt x="1" y="48"/>
                    <a:pt x="1" y="595"/>
                    <a:pt x="382" y="643"/>
                  </a:cubicBezTo>
                  <a:lnTo>
                    <a:pt x="2930" y="643"/>
                  </a:lnTo>
                  <a:cubicBezTo>
                    <a:pt x="3311" y="595"/>
                    <a:pt x="3311" y="48"/>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1"/>
            <p:cNvSpPr/>
            <p:nvPr/>
          </p:nvSpPr>
          <p:spPr>
            <a:xfrm>
              <a:off x="2212925" y="4234200"/>
              <a:ext cx="52650" cy="15625"/>
            </a:xfrm>
            <a:custGeom>
              <a:rect b="b" l="l" r="r" t="t"/>
              <a:pathLst>
                <a:path extrusionOk="0" h="625" w="2106">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1"/>
            <p:cNvSpPr/>
            <p:nvPr/>
          </p:nvSpPr>
          <p:spPr>
            <a:xfrm>
              <a:off x="2214125" y="4093150"/>
              <a:ext cx="174450" cy="125050"/>
            </a:xfrm>
            <a:custGeom>
              <a:rect b="b" l="l" r="r" t="t"/>
              <a:pathLst>
                <a:path extrusionOk="0" h="5002" w="6978">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91"/>
          <p:cNvGrpSpPr/>
          <p:nvPr/>
        </p:nvGrpSpPr>
        <p:grpSpPr>
          <a:xfrm>
            <a:off x="3276673" y="4003110"/>
            <a:ext cx="348820" cy="349957"/>
            <a:chOff x="2792800" y="4076475"/>
            <a:chExt cx="268550" cy="268475"/>
          </a:xfrm>
        </p:grpSpPr>
        <p:sp>
          <p:nvSpPr>
            <p:cNvPr id="8150" name="Google Shape;8150;p91"/>
            <p:cNvSpPr/>
            <p:nvPr/>
          </p:nvSpPr>
          <p:spPr>
            <a:xfrm>
              <a:off x="2895225" y="4076475"/>
              <a:ext cx="63125" cy="31600"/>
            </a:xfrm>
            <a:custGeom>
              <a:rect b="b" l="l" r="r" t="t"/>
              <a:pathLst>
                <a:path extrusionOk="0" h="1264" w="2525">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1"/>
            <p:cNvSpPr/>
            <p:nvPr/>
          </p:nvSpPr>
          <p:spPr>
            <a:xfrm>
              <a:off x="2855925" y="4166375"/>
              <a:ext cx="141725" cy="51825"/>
            </a:xfrm>
            <a:custGeom>
              <a:rect b="b" l="l" r="r" t="t"/>
              <a:pathLst>
                <a:path extrusionOk="0" h="2073" w="5669">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1"/>
            <p:cNvSpPr/>
            <p:nvPr/>
          </p:nvSpPr>
          <p:spPr>
            <a:xfrm>
              <a:off x="2792800" y="4092500"/>
              <a:ext cx="268550" cy="252450"/>
            </a:xfrm>
            <a:custGeom>
              <a:rect b="b" l="l" r="r" t="t"/>
              <a:pathLst>
                <a:path extrusionOk="0" h="10098" w="10742">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91"/>
          <p:cNvGrpSpPr/>
          <p:nvPr/>
        </p:nvGrpSpPr>
        <p:grpSpPr>
          <a:xfrm>
            <a:off x="4069326" y="4003110"/>
            <a:ext cx="265300" cy="349273"/>
            <a:chOff x="3403050" y="4076475"/>
            <a:chExt cx="204250" cy="267950"/>
          </a:xfrm>
        </p:grpSpPr>
        <p:sp>
          <p:nvSpPr>
            <p:cNvPr id="8154" name="Google Shape;8154;p91"/>
            <p:cNvSpPr/>
            <p:nvPr/>
          </p:nvSpPr>
          <p:spPr>
            <a:xfrm>
              <a:off x="3407225" y="4281875"/>
              <a:ext cx="58375" cy="57775"/>
            </a:xfrm>
            <a:custGeom>
              <a:rect b="b" l="l" r="r" t="t"/>
              <a:pathLst>
                <a:path extrusionOk="0" h="2311" w="2335">
                  <a:moveTo>
                    <a:pt x="1" y="1"/>
                  </a:moveTo>
                  <a:lnTo>
                    <a:pt x="2334" y="2311"/>
                  </a:lnTo>
                  <a:lnTo>
                    <a:pt x="2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1"/>
            <p:cNvSpPr/>
            <p:nvPr/>
          </p:nvSpPr>
          <p:spPr>
            <a:xfrm>
              <a:off x="3403050" y="4076475"/>
              <a:ext cx="204250" cy="267950"/>
            </a:xfrm>
            <a:custGeom>
              <a:rect b="b" l="l" r="r" t="t"/>
              <a:pathLst>
                <a:path extrusionOk="0" h="10718" w="817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91"/>
          <p:cNvGrpSpPr/>
          <p:nvPr/>
        </p:nvGrpSpPr>
        <p:grpSpPr>
          <a:xfrm>
            <a:off x="4773038" y="4002556"/>
            <a:ext cx="364277" cy="350316"/>
            <a:chOff x="3944825" y="4076050"/>
            <a:chExt cx="280450" cy="268750"/>
          </a:xfrm>
        </p:grpSpPr>
        <p:sp>
          <p:nvSpPr>
            <p:cNvPr id="8157" name="Google Shape;8157;p91"/>
            <p:cNvSpPr/>
            <p:nvPr/>
          </p:nvSpPr>
          <p:spPr>
            <a:xfrm>
              <a:off x="4047825" y="4076050"/>
              <a:ext cx="177450" cy="180100"/>
            </a:xfrm>
            <a:custGeom>
              <a:rect b="b" l="l" r="r" t="t"/>
              <a:pathLst>
                <a:path extrusionOk="0" h="7204" w="7098">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1"/>
            <p:cNvSpPr/>
            <p:nvPr/>
          </p:nvSpPr>
          <p:spPr>
            <a:xfrm>
              <a:off x="3944825" y="4164600"/>
              <a:ext cx="177450" cy="180200"/>
            </a:xfrm>
            <a:custGeom>
              <a:rect b="b" l="l" r="r" t="t"/>
              <a:pathLst>
                <a:path extrusionOk="0" h="7208" w="7098">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91"/>
          <p:cNvGrpSpPr/>
          <p:nvPr/>
        </p:nvGrpSpPr>
        <p:grpSpPr>
          <a:xfrm>
            <a:off x="5574199" y="4003110"/>
            <a:ext cx="265300" cy="349273"/>
            <a:chOff x="4561625" y="4076475"/>
            <a:chExt cx="204250" cy="267950"/>
          </a:xfrm>
        </p:grpSpPr>
        <p:sp>
          <p:nvSpPr>
            <p:cNvPr id="8160" name="Google Shape;8160;p91"/>
            <p:cNvSpPr/>
            <p:nvPr/>
          </p:nvSpPr>
          <p:spPr>
            <a:xfrm>
              <a:off x="4566400" y="4281875"/>
              <a:ext cx="58375" cy="57775"/>
            </a:xfrm>
            <a:custGeom>
              <a:rect b="b" l="l" r="r" t="t"/>
              <a:pathLst>
                <a:path extrusionOk="0" h="2311" w="2335">
                  <a:moveTo>
                    <a:pt x="0" y="1"/>
                  </a:moveTo>
                  <a:lnTo>
                    <a:pt x="2334" y="2311"/>
                  </a:lnTo>
                  <a:lnTo>
                    <a:pt x="2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1"/>
            <p:cNvSpPr/>
            <p:nvPr/>
          </p:nvSpPr>
          <p:spPr>
            <a:xfrm>
              <a:off x="4608675" y="4166975"/>
              <a:ext cx="110150" cy="51825"/>
            </a:xfrm>
            <a:custGeom>
              <a:rect b="b" l="l" r="r" t="t"/>
              <a:pathLst>
                <a:path extrusionOk="0" h="2073" w="4406">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1"/>
            <p:cNvSpPr/>
            <p:nvPr/>
          </p:nvSpPr>
          <p:spPr>
            <a:xfrm>
              <a:off x="4561625" y="4076475"/>
              <a:ext cx="204250" cy="267950"/>
            </a:xfrm>
            <a:custGeom>
              <a:rect b="b" l="l" r="r" t="t"/>
              <a:pathLst>
                <a:path extrusionOk="0" h="10718" w="817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91"/>
          <p:cNvGrpSpPr/>
          <p:nvPr/>
        </p:nvGrpSpPr>
        <p:grpSpPr>
          <a:xfrm>
            <a:off x="6285672" y="4044268"/>
            <a:ext cx="357295" cy="266403"/>
            <a:chOff x="5109375" y="4108050"/>
            <a:chExt cx="275075" cy="204375"/>
          </a:xfrm>
        </p:grpSpPr>
        <p:sp>
          <p:nvSpPr>
            <p:cNvPr id="8164" name="Google Shape;8164;p91"/>
            <p:cNvSpPr/>
            <p:nvPr/>
          </p:nvSpPr>
          <p:spPr>
            <a:xfrm>
              <a:off x="5109375" y="4108050"/>
              <a:ext cx="275075" cy="204225"/>
            </a:xfrm>
            <a:custGeom>
              <a:rect b="b" l="l" r="r" t="t"/>
              <a:pathLst>
                <a:path extrusionOk="0" h="8169" w="11003">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1"/>
            <p:cNvSpPr/>
            <p:nvPr/>
          </p:nvSpPr>
          <p:spPr>
            <a:xfrm>
              <a:off x="5187950" y="4234250"/>
              <a:ext cx="63725" cy="15500"/>
            </a:xfrm>
            <a:custGeom>
              <a:rect b="b" l="l" r="r" t="t"/>
              <a:pathLst>
                <a:path extrusionOk="0" h="620" w="2549">
                  <a:moveTo>
                    <a:pt x="1" y="1"/>
                  </a:moveTo>
                  <a:lnTo>
                    <a:pt x="1" y="620"/>
                  </a:lnTo>
                  <a:lnTo>
                    <a:pt x="2549" y="620"/>
                  </a:lnTo>
                  <a:lnTo>
                    <a:pt x="25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1"/>
            <p:cNvSpPr/>
            <p:nvPr/>
          </p:nvSpPr>
          <p:spPr>
            <a:xfrm>
              <a:off x="5330250" y="4171000"/>
              <a:ext cx="47650" cy="141425"/>
            </a:xfrm>
            <a:custGeom>
              <a:rect b="b" l="l" r="r" t="t"/>
              <a:pathLst>
                <a:path extrusionOk="0" h="5657" w="1906">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91"/>
          <p:cNvGrpSpPr/>
          <p:nvPr/>
        </p:nvGrpSpPr>
        <p:grpSpPr>
          <a:xfrm>
            <a:off x="7046023" y="4003110"/>
            <a:ext cx="329736" cy="350055"/>
            <a:chOff x="5694756" y="4076475"/>
            <a:chExt cx="253858" cy="268550"/>
          </a:xfrm>
        </p:grpSpPr>
        <p:sp>
          <p:nvSpPr>
            <p:cNvPr id="8168" name="Google Shape;8168;p91"/>
            <p:cNvSpPr/>
            <p:nvPr/>
          </p:nvSpPr>
          <p:spPr>
            <a:xfrm>
              <a:off x="5694756" y="4170488"/>
              <a:ext cx="253858" cy="39754"/>
            </a:xfrm>
            <a:custGeom>
              <a:rect b="b" l="l" r="r" t="t"/>
              <a:pathLst>
                <a:path extrusionOk="0" h="29502" w="188043">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1"/>
            <p:cNvSpPr/>
            <p:nvPr/>
          </p:nvSpPr>
          <p:spPr>
            <a:xfrm>
              <a:off x="5845510" y="4265810"/>
              <a:ext cx="39643" cy="79136"/>
            </a:xfrm>
            <a:custGeom>
              <a:rect b="b" l="l" r="r" t="t"/>
              <a:pathLst>
                <a:path extrusionOk="0" h="58728" w="29365">
                  <a:moveTo>
                    <a:pt x="1" y="1"/>
                  </a:moveTo>
                  <a:lnTo>
                    <a:pt x="1" y="58728"/>
                  </a:lnTo>
                  <a:lnTo>
                    <a:pt x="29364" y="58728"/>
                  </a:lnTo>
                  <a:lnTo>
                    <a:pt x="29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1"/>
            <p:cNvSpPr/>
            <p:nvPr/>
          </p:nvSpPr>
          <p:spPr>
            <a:xfrm>
              <a:off x="5758420" y="4265810"/>
              <a:ext cx="39643" cy="31176"/>
            </a:xfrm>
            <a:custGeom>
              <a:rect b="b" l="l" r="r" t="t"/>
              <a:pathLst>
                <a:path extrusionOk="0" h="23136" w="29365">
                  <a:moveTo>
                    <a:pt x="1" y="1"/>
                  </a:moveTo>
                  <a:lnTo>
                    <a:pt x="1" y="23136"/>
                  </a:lnTo>
                  <a:lnTo>
                    <a:pt x="29364" y="23136"/>
                  </a:lnTo>
                  <a:lnTo>
                    <a:pt x="29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1"/>
            <p:cNvSpPr/>
            <p:nvPr/>
          </p:nvSpPr>
          <p:spPr>
            <a:xfrm>
              <a:off x="5758300" y="4076475"/>
              <a:ext cx="126250" cy="31600"/>
            </a:xfrm>
            <a:custGeom>
              <a:rect b="b" l="l" r="r" t="t"/>
              <a:pathLst>
                <a:path extrusionOk="0" h="1264" w="505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1"/>
            <p:cNvSpPr/>
            <p:nvPr/>
          </p:nvSpPr>
          <p:spPr>
            <a:xfrm>
              <a:off x="5699975" y="4124125"/>
              <a:ext cx="242925" cy="31575"/>
            </a:xfrm>
            <a:custGeom>
              <a:rect b="b" l="l" r="r" t="t"/>
              <a:pathLst>
                <a:path extrusionOk="0" h="1263" w="9717">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1"/>
            <p:cNvSpPr/>
            <p:nvPr/>
          </p:nvSpPr>
          <p:spPr>
            <a:xfrm>
              <a:off x="5845225" y="4265225"/>
              <a:ext cx="39325" cy="79200"/>
            </a:xfrm>
            <a:custGeom>
              <a:rect b="b" l="l" r="r" t="t"/>
              <a:pathLst>
                <a:path extrusionOk="0" h="3168" w="1573">
                  <a:moveTo>
                    <a:pt x="1" y="0"/>
                  </a:moveTo>
                  <a:lnTo>
                    <a:pt x="1" y="3167"/>
                  </a:lnTo>
                  <a:lnTo>
                    <a:pt x="1573" y="3167"/>
                  </a:lnTo>
                  <a:lnTo>
                    <a:pt x="1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1"/>
            <p:cNvSpPr/>
            <p:nvPr/>
          </p:nvSpPr>
          <p:spPr>
            <a:xfrm>
              <a:off x="5758300" y="4265225"/>
              <a:ext cx="39325" cy="31575"/>
            </a:xfrm>
            <a:custGeom>
              <a:rect b="b" l="l" r="r" t="t"/>
              <a:pathLst>
                <a:path extrusionOk="0" h="1263" w="1573">
                  <a:moveTo>
                    <a:pt x="1" y="0"/>
                  </a:moveTo>
                  <a:lnTo>
                    <a:pt x="1" y="1262"/>
                  </a:lnTo>
                  <a:lnTo>
                    <a:pt x="1573" y="1262"/>
                  </a:lnTo>
                  <a:lnTo>
                    <a:pt x="1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1"/>
            <p:cNvSpPr/>
            <p:nvPr/>
          </p:nvSpPr>
          <p:spPr>
            <a:xfrm>
              <a:off x="5711275" y="4219975"/>
              <a:ext cx="220300" cy="125050"/>
            </a:xfrm>
            <a:custGeom>
              <a:rect b="b" l="l" r="r" t="t"/>
              <a:pathLst>
                <a:path extrusionOk="0" h="5002" w="8812">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91"/>
          <p:cNvGrpSpPr/>
          <p:nvPr/>
        </p:nvGrpSpPr>
        <p:grpSpPr>
          <a:xfrm>
            <a:off x="7786064" y="4003110"/>
            <a:ext cx="350183" cy="349501"/>
            <a:chOff x="6264500" y="4076475"/>
            <a:chExt cx="269600" cy="268125"/>
          </a:xfrm>
        </p:grpSpPr>
        <p:sp>
          <p:nvSpPr>
            <p:cNvPr id="8177" name="Google Shape;8177;p91"/>
            <p:cNvSpPr/>
            <p:nvPr/>
          </p:nvSpPr>
          <p:spPr>
            <a:xfrm>
              <a:off x="6264500" y="4243375"/>
              <a:ext cx="118800" cy="101225"/>
            </a:xfrm>
            <a:custGeom>
              <a:rect b="b" l="l" r="r" t="t"/>
              <a:pathLst>
                <a:path extrusionOk="0" h="4049" w="4752">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1"/>
            <p:cNvSpPr/>
            <p:nvPr/>
          </p:nvSpPr>
          <p:spPr>
            <a:xfrm>
              <a:off x="6328075" y="4140625"/>
              <a:ext cx="44675" cy="43050"/>
            </a:xfrm>
            <a:custGeom>
              <a:rect b="b" l="l" r="r" t="t"/>
              <a:pathLst>
                <a:path extrusionOk="0" h="1722" w="1787">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1"/>
            <p:cNvSpPr/>
            <p:nvPr/>
          </p:nvSpPr>
          <p:spPr>
            <a:xfrm>
              <a:off x="6426900" y="4237225"/>
              <a:ext cx="43500" cy="43950"/>
            </a:xfrm>
            <a:custGeom>
              <a:rect b="b" l="l" r="r" t="t"/>
              <a:pathLst>
                <a:path extrusionOk="0" h="1758" w="174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1"/>
            <p:cNvSpPr/>
            <p:nvPr/>
          </p:nvSpPr>
          <p:spPr>
            <a:xfrm>
              <a:off x="6455475" y="4076475"/>
              <a:ext cx="78625" cy="78025"/>
            </a:xfrm>
            <a:custGeom>
              <a:rect b="b" l="l" r="r" t="t"/>
              <a:pathLst>
                <a:path extrusionOk="0" h="3121" w="3145">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1"/>
            <p:cNvSpPr/>
            <p:nvPr/>
          </p:nvSpPr>
          <p:spPr>
            <a:xfrm>
              <a:off x="6426300" y="4165350"/>
              <a:ext cx="20875" cy="15350"/>
            </a:xfrm>
            <a:custGeom>
              <a:rect b="b" l="l" r="r" t="t"/>
              <a:pathLst>
                <a:path extrusionOk="0" h="614" w="835">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1"/>
            <p:cNvSpPr/>
            <p:nvPr/>
          </p:nvSpPr>
          <p:spPr>
            <a:xfrm>
              <a:off x="6366175" y="4099700"/>
              <a:ext cx="144700" cy="144100"/>
            </a:xfrm>
            <a:custGeom>
              <a:rect b="b" l="l" r="r" t="t"/>
              <a:pathLst>
                <a:path extrusionOk="0" h="5764" w="5788">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1"/>
            <p:cNvSpPr/>
            <p:nvPr/>
          </p:nvSpPr>
          <p:spPr>
            <a:xfrm>
              <a:off x="6339375" y="4195550"/>
              <a:ext cx="75650" cy="74300"/>
            </a:xfrm>
            <a:custGeom>
              <a:rect b="b" l="l" r="r" t="t"/>
              <a:pathLst>
                <a:path extrusionOk="0" h="2972" w="3026">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4" name="Google Shape;8184;p91"/>
          <p:cNvSpPr txBox="1"/>
          <p:nvPr/>
        </p:nvSpPr>
        <p:spPr>
          <a:xfrm>
            <a:off x="2986500" y="1187975"/>
            <a:ext cx="31710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Digital Marketing</a:t>
            </a:r>
            <a:endParaRPr sz="1600">
              <a:solidFill>
                <a:schemeClr val="lt1"/>
              </a:solidFill>
            </a:endParaRPr>
          </a:p>
        </p:txBody>
      </p:sp>
      <p:sp>
        <p:nvSpPr>
          <p:cNvPr id="8185" name="Google Shape;8185;p9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9" name="Shape 8189"/>
        <p:cNvGrpSpPr/>
        <p:nvPr/>
      </p:nvGrpSpPr>
      <p:grpSpPr>
        <a:xfrm>
          <a:off x="0" y="0"/>
          <a:ext cx="0" cy="0"/>
          <a:chOff x="0" y="0"/>
          <a:chExt cx="0" cy="0"/>
        </a:xfrm>
      </p:grpSpPr>
      <p:sp>
        <p:nvSpPr>
          <p:cNvPr id="8190" name="Google Shape;8190;p92"/>
          <p:cNvSpPr/>
          <p:nvPr/>
        </p:nvSpPr>
        <p:spPr>
          <a:xfrm>
            <a:off x="3286742" y="1770000"/>
            <a:ext cx="75972" cy="76004"/>
          </a:xfrm>
          <a:custGeom>
            <a:rect b="b" l="l" r="r" t="t"/>
            <a:pathLst>
              <a:path extrusionOk="0" h="2335" w="2334">
                <a:moveTo>
                  <a:pt x="2334" y="1"/>
                </a:moveTo>
                <a:lnTo>
                  <a:pt x="0" y="2334"/>
                </a:lnTo>
                <a:lnTo>
                  <a:pt x="2334" y="2334"/>
                </a:lnTo>
                <a:lnTo>
                  <a:pt x="2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1" name="Google Shape;8191;p92"/>
          <p:cNvGrpSpPr/>
          <p:nvPr/>
        </p:nvGrpSpPr>
        <p:grpSpPr>
          <a:xfrm>
            <a:off x="6285540" y="4003061"/>
            <a:ext cx="349710" cy="349784"/>
            <a:chOff x="6281267" y="4151023"/>
            <a:chExt cx="348838" cy="348877"/>
          </a:xfrm>
        </p:grpSpPr>
        <p:sp>
          <p:nvSpPr>
            <p:cNvPr id="8192" name="Google Shape;8192;p92"/>
            <p:cNvSpPr/>
            <p:nvPr/>
          </p:nvSpPr>
          <p:spPr>
            <a:xfrm>
              <a:off x="6440181" y="4299878"/>
              <a:ext cx="32583" cy="22492"/>
            </a:xfrm>
            <a:custGeom>
              <a:rect b="b" l="l" r="r" t="t"/>
              <a:pathLst>
                <a:path extrusionOk="0" h="691" w="1001">
                  <a:moveTo>
                    <a:pt x="0" y="0"/>
                  </a:moveTo>
                  <a:lnTo>
                    <a:pt x="0" y="691"/>
                  </a:lnTo>
                  <a:lnTo>
                    <a:pt x="1001" y="691"/>
                  </a:lnTo>
                  <a:lnTo>
                    <a:pt x="10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2"/>
            <p:cNvSpPr/>
            <p:nvPr/>
          </p:nvSpPr>
          <p:spPr>
            <a:xfrm>
              <a:off x="6395228" y="4199101"/>
              <a:ext cx="120956" cy="81408"/>
            </a:xfrm>
            <a:custGeom>
              <a:rect b="b" l="l" r="r" t="t"/>
              <a:pathLst>
                <a:path extrusionOk="0" h="2501" w="3716">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2"/>
            <p:cNvSpPr/>
            <p:nvPr/>
          </p:nvSpPr>
          <p:spPr>
            <a:xfrm>
              <a:off x="6281267" y="4151023"/>
              <a:ext cx="348838" cy="218638"/>
            </a:xfrm>
            <a:custGeom>
              <a:rect b="b" l="l" r="r" t="t"/>
              <a:pathLst>
                <a:path extrusionOk="0" h="6717" w="10717">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2"/>
            <p:cNvSpPr/>
            <p:nvPr/>
          </p:nvSpPr>
          <p:spPr>
            <a:xfrm>
              <a:off x="6281267" y="4389784"/>
              <a:ext cx="348838" cy="110117"/>
            </a:xfrm>
            <a:custGeom>
              <a:rect b="b" l="l" r="r" t="t"/>
              <a:pathLst>
                <a:path extrusionOk="0" h="3383" w="10717">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92"/>
          <p:cNvGrpSpPr/>
          <p:nvPr/>
        </p:nvGrpSpPr>
        <p:grpSpPr>
          <a:xfrm>
            <a:off x="7804020" y="4003061"/>
            <a:ext cx="335746" cy="349778"/>
            <a:chOff x="7795960" y="4151023"/>
            <a:chExt cx="334909" cy="348871"/>
          </a:xfrm>
        </p:grpSpPr>
        <p:sp>
          <p:nvSpPr>
            <p:cNvPr id="8197" name="Google Shape;8197;p92"/>
            <p:cNvSpPr/>
            <p:nvPr/>
          </p:nvSpPr>
          <p:spPr>
            <a:xfrm>
              <a:off x="7857221" y="4296786"/>
              <a:ext cx="273648" cy="134106"/>
            </a:xfrm>
            <a:custGeom>
              <a:rect b="b" l="l" r="r" t="t"/>
              <a:pathLst>
                <a:path extrusionOk="0" h="4120" w="8407">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2"/>
            <p:cNvSpPr/>
            <p:nvPr/>
          </p:nvSpPr>
          <p:spPr>
            <a:xfrm>
              <a:off x="7906829" y="4340176"/>
              <a:ext cx="22525" cy="19400"/>
            </a:xfrm>
            <a:custGeom>
              <a:rect b="b" l="l" r="r" t="t"/>
              <a:pathLst>
                <a:path extrusionOk="0" h="596" w="692">
                  <a:moveTo>
                    <a:pt x="0" y="1"/>
                  </a:moveTo>
                  <a:lnTo>
                    <a:pt x="0" y="596"/>
                  </a:lnTo>
                  <a:lnTo>
                    <a:pt x="358" y="596"/>
                  </a:lnTo>
                  <a:cubicBezTo>
                    <a:pt x="548" y="596"/>
                    <a:pt x="691" y="453"/>
                    <a:pt x="667" y="263"/>
                  </a:cubicBezTo>
                  <a:cubicBezTo>
                    <a:pt x="643" y="120"/>
                    <a:pt x="501" y="1"/>
                    <a:pt x="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2"/>
            <p:cNvSpPr/>
            <p:nvPr/>
          </p:nvSpPr>
          <p:spPr>
            <a:xfrm>
              <a:off x="7985114" y="4340176"/>
              <a:ext cx="21743" cy="47328"/>
            </a:xfrm>
            <a:custGeom>
              <a:rect b="b" l="l" r="r" t="t"/>
              <a:pathLst>
                <a:path extrusionOk="0" h="1454" w="668">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2"/>
            <p:cNvSpPr/>
            <p:nvPr/>
          </p:nvSpPr>
          <p:spPr>
            <a:xfrm>
              <a:off x="7796741" y="4151023"/>
              <a:ext cx="260498" cy="348871"/>
            </a:xfrm>
            <a:custGeom>
              <a:rect b="b" l="l" r="r" t="t"/>
              <a:pathLst>
                <a:path extrusionOk="0" h="10718" w="8003">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2"/>
            <p:cNvSpPr/>
            <p:nvPr/>
          </p:nvSpPr>
          <p:spPr>
            <a:xfrm>
              <a:off x="7795960" y="4151023"/>
              <a:ext cx="76004" cy="76004"/>
            </a:xfrm>
            <a:custGeom>
              <a:rect b="b" l="l" r="r" t="t"/>
              <a:pathLst>
                <a:path extrusionOk="0" h="2335" w="2335">
                  <a:moveTo>
                    <a:pt x="2335" y="1"/>
                  </a:moveTo>
                  <a:lnTo>
                    <a:pt x="1" y="2335"/>
                  </a:lnTo>
                  <a:lnTo>
                    <a:pt x="2335" y="2335"/>
                  </a:lnTo>
                  <a:lnTo>
                    <a:pt x="23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92"/>
          <p:cNvGrpSpPr/>
          <p:nvPr/>
        </p:nvGrpSpPr>
        <p:grpSpPr>
          <a:xfrm>
            <a:off x="7041664" y="1788845"/>
            <a:ext cx="349743" cy="309344"/>
            <a:chOff x="7035505" y="1942549"/>
            <a:chExt cx="348871" cy="308541"/>
          </a:xfrm>
        </p:grpSpPr>
        <p:sp>
          <p:nvSpPr>
            <p:cNvPr id="8203" name="Google Shape;8203;p92"/>
            <p:cNvSpPr/>
            <p:nvPr/>
          </p:nvSpPr>
          <p:spPr>
            <a:xfrm>
              <a:off x="7035505" y="1942549"/>
              <a:ext cx="234913" cy="59729"/>
            </a:xfrm>
            <a:custGeom>
              <a:rect b="b" l="l" r="r" t="t"/>
              <a:pathLst>
                <a:path extrusionOk="0" h="1835" w="7217">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2"/>
            <p:cNvSpPr/>
            <p:nvPr/>
          </p:nvSpPr>
          <p:spPr>
            <a:xfrm>
              <a:off x="7178924" y="2102243"/>
              <a:ext cx="51982" cy="60510"/>
            </a:xfrm>
            <a:custGeom>
              <a:rect b="b" l="l" r="r" t="t"/>
              <a:pathLst>
                <a:path extrusionOk="0" h="1859" w="1597">
                  <a:moveTo>
                    <a:pt x="1" y="1"/>
                  </a:moveTo>
                  <a:lnTo>
                    <a:pt x="1" y="1858"/>
                  </a:lnTo>
                  <a:lnTo>
                    <a:pt x="1596" y="92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2"/>
            <p:cNvSpPr/>
            <p:nvPr/>
          </p:nvSpPr>
          <p:spPr>
            <a:xfrm>
              <a:off x="7035505" y="1942549"/>
              <a:ext cx="348871" cy="308541"/>
            </a:xfrm>
            <a:custGeom>
              <a:rect b="b" l="l" r="r" t="t"/>
              <a:pathLst>
                <a:path extrusionOk="0" h="9479" w="10718">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92"/>
          <p:cNvGrpSpPr/>
          <p:nvPr/>
        </p:nvGrpSpPr>
        <p:grpSpPr>
          <a:xfrm>
            <a:off x="1789099" y="2887027"/>
            <a:ext cx="276681" cy="349002"/>
            <a:chOff x="1796039" y="3037884"/>
            <a:chExt cx="275991" cy="348097"/>
          </a:xfrm>
        </p:grpSpPr>
        <p:sp>
          <p:nvSpPr>
            <p:cNvPr id="8207" name="Google Shape;8207;p92"/>
            <p:cNvSpPr/>
            <p:nvPr/>
          </p:nvSpPr>
          <p:spPr>
            <a:xfrm>
              <a:off x="1796039" y="3037884"/>
              <a:ext cx="275991" cy="270556"/>
            </a:xfrm>
            <a:custGeom>
              <a:rect b="b" l="l" r="r" t="t"/>
              <a:pathLst>
                <a:path extrusionOk="0" h="8312" w="8479">
                  <a:moveTo>
                    <a:pt x="1" y="0"/>
                  </a:moveTo>
                  <a:lnTo>
                    <a:pt x="1" y="8312"/>
                  </a:lnTo>
                  <a:lnTo>
                    <a:pt x="1263" y="8312"/>
                  </a:lnTo>
                  <a:lnTo>
                    <a:pt x="1263" y="1239"/>
                  </a:lnTo>
                  <a:lnTo>
                    <a:pt x="7240" y="1239"/>
                  </a:lnTo>
                  <a:lnTo>
                    <a:pt x="7240" y="8312"/>
                  </a:lnTo>
                  <a:lnTo>
                    <a:pt x="8479" y="8312"/>
                  </a:lnTo>
                  <a:lnTo>
                    <a:pt x="84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2"/>
            <p:cNvSpPr/>
            <p:nvPr/>
          </p:nvSpPr>
          <p:spPr>
            <a:xfrm>
              <a:off x="1857300" y="3098363"/>
              <a:ext cx="154287" cy="210078"/>
            </a:xfrm>
            <a:custGeom>
              <a:rect b="b" l="l" r="r" t="t"/>
              <a:pathLst>
                <a:path extrusionOk="0" h="6454" w="474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2"/>
            <p:cNvSpPr/>
            <p:nvPr/>
          </p:nvSpPr>
          <p:spPr>
            <a:xfrm>
              <a:off x="1796039" y="3327814"/>
              <a:ext cx="275991" cy="58167"/>
            </a:xfrm>
            <a:custGeom>
              <a:rect b="b" l="l" r="r" t="t"/>
              <a:pathLst>
                <a:path extrusionOk="0" h="1787" w="8479">
                  <a:moveTo>
                    <a:pt x="4549" y="548"/>
                  </a:moveTo>
                  <a:lnTo>
                    <a:pt x="4549" y="1191"/>
                  </a:lnTo>
                  <a:lnTo>
                    <a:pt x="3930" y="1191"/>
                  </a:lnTo>
                  <a:lnTo>
                    <a:pt x="3930" y="548"/>
                  </a:lnTo>
                  <a:close/>
                  <a:moveTo>
                    <a:pt x="1" y="0"/>
                  </a:moveTo>
                  <a:lnTo>
                    <a:pt x="1" y="1786"/>
                  </a:lnTo>
                  <a:lnTo>
                    <a:pt x="8479" y="1786"/>
                  </a:lnTo>
                  <a:lnTo>
                    <a:pt x="84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92"/>
          <p:cNvGrpSpPr/>
          <p:nvPr/>
        </p:nvGrpSpPr>
        <p:grpSpPr>
          <a:xfrm>
            <a:off x="4019454" y="3445061"/>
            <a:ext cx="349710" cy="348968"/>
            <a:chOff x="4020831" y="3594470"/>
            <a:chExt cx="348838" cy="348063"/>
          </a:xfrm>
        </p:grpSpPr>
        <p:sp>
          <p:nvSpPr>
            <p:cNvPr id="8211" name="Google Shape;8211;p92"/>
            <p:cNvSpPr/>
            <p:nvPr/>
          </p:nvSpPr>
          <p:spPr>
            <a:xfrm>
              <a:off x="4144850" y="3724706"/>
              <a:ext cx="98496" cy="31801"/>
            </a:xfrm>
            <a:custGeom>
              <a:rect b="b" l="l" r="r" t="t"/>
              <a:pathLst>
                <a:path extrusionOk="0" h="977" w="3026">
                  <a:moveTo>
                    <a:pt x="1" y="0"/>
                  </a:moveTo>
                  <a:lnTo>
                    <a:pt x="1" y="976"/>
                  </a:lnTo>
                  <a:lnTo>
                    <a:pt x="3025" y="976"/>
                  </a:ln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2"/>
            <p:cNvSpPr/>
            <p:nvPr/>
          </p:nvSpPr>
          <p:spPr>
            <a:xfrm>
              <a:off x="4097586" y="3649513"/>
              <a:ext cx="195365" cy="55042"/>
            </a:xfrm>
            <a:custGeom>
              <a:rect b="b" l="l" r="r" t="t"/>
              <a:pathLst>
                <a:path extrusionOk="0" h="1691" w="6002">
                  <a:moveTo>
                    <a:pt x="3001" y="0"/>
                  </a:moveTo>
                  <a:lnTo>
                    <a:pt x="0" y="1286"/>
                  </a:lnTo>
                  <a:lnTo>
                    <a:pt x="953" y="1691"/>
                  </a:lnTo>
                  <a:lnTo>
                    <a:pt x="5049" y="1691"/>
                  </a:lnTo>
                  <a:lnTo>
                    <a:pt x="6001" y="1286"/>
                  </a:lnTo>
                  <a:lnTo>
                    <a:pt x="30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2"/>
            <p:cNvSpPr/>
            <p:nvPr/>
          </p:nvSpPr>
          <p:spPr>
            <a:xfrm>
              <a:off x="4020831" y="3833230"/>
              <a:ext cx="348838" cy="109303"/>
            </a:xfrm>
            <a:custGeom>
              <a:rect b="b" l="l" r="r" t="t"/>
              <a:pathLst>
                <a:path extrusionOk="0" h="3358" w="10717">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2"/>
            <p:cNvSpPr/>
            <p:nvPr/>
          </p:nvSpPr>
          <p:spPr>
            <a:xfrm>
              <a:off x="4020831" y="3594470"/>
              <a:ext cx="348838" cy="218606"/>
            </a:xfrm>
            <a:custGeom>
              <a:rect b="b" l="l" r="r" t="t"/>
              <a:pathLst>
                <a:path extrusionOk="0" h="6716" w="10717">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92"/>
          <p:cNvGrpSpPr/>
          <p:nvPr/>
        </p:nvGrpSpPr>
        <p:grpSpPr>
          <a:xfrm>
            <a:off x="7086762" y="4003001"/>
            <a:ext cx="259589" cy="349845"/>
            <a:chOff x="7086762" y="4003001"/>
            <a:chExt cx="259589" cy="349845"/>
          </a:xfrm>
        </p:grpSpPr>
        <p:sp>
          <p:nvSpPr>
            <p:cNvPr id="8216" name="Google Shape;8216;p92"/>
            <p:cNvSpPr/>
            <p:nvPr/>
          </p:nvSpPr>
          <p:spPr>
            <a:xfrm>
              <a:off x="7192983" y="4003001"/>
              <a:ext cx="46668" cy="35801"/>
            </a:xfrm>
            <a:custGeom>
              <a:rect b="b" l="l" r="r" t="t"/>
              <a:pathLst>
                <a:path extrusionOk="0" h="1097" w="1430">
                  <a:moveTo>
                    <a:pt x="715" y="1"/>
                  </a:moveTo>
                  <a:lnTo>
                    <a:pt x="1" y="1096"/>
                  </a:lnTo>
                  <a:lnTo>
                    <a:pt x="1430" y="1096"/>
                  </a:lnTo>
                  <a:lnTo>
                    <a:pt x="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7" name="Google Shape;8217;p92"/>
            <p:cNvGrpSpPr/>
            <p:nvPr/>
          </p:nvGrpSpPr>
          <p:grpSpPr>
            <a:xfrm>
              <a:off x="7086762" y="4059031"/>
              <a:ext cx="259589" cy="293816"/>
              <a:chOff x="7080490" y="4206848"/>
              <a:chExt cx="258941" cy="293054"/>
            </a:xfrm>
          </p:grpSpPr>
          <p:sp>
            <p:nvSpPr>
              <p:cNvPr id="8218" name="Google Shape;8218;p92"/>
              <p:cNvSpPr/>
              <p:nvPr/>
            </p:nvSpPr>
            <p:spPr>
              <a:xfrm>
                <a:off x="7150247" y="4206848"/>
                <a:ext cx="117864" cy="34926"/>
              </a:xfrm>
              <a:custGeom>
                <a:rect b="b" l="l" r="r" t="t"/>
                <a:pathLst>
                  <a:path extrusionOk="0" h="1073" w="3621">
                    <a:moveTo>
                      <a:pt x="691" y="1"/>
                    </a:moveTo>
                    <a:lnTo>
                      <a:pt x="1" y="1072"/>
                    </a:lnTo>
                    <a:lnTo>
                      <a:pt x="362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2"/>
              <p:cNvSpPr/>
              <p:nvPr/>
            </p:nvSpPr>
            <p:spPr>
              <a:xfrm>
                <a:off x="7148685" y="4453355"/>
                <a:ext cx="120956" cy="46546"/>
              </a:xfrm>
              <a:custGeom>
                <a:rect b="b" l="l" r="r" t="t"/>
                <a:pathLst>
                  <a:path extrusionOk="0" h="1430" w="3716">
                    <a:moveTo>
                      <a:pt x="1" y="1"/>
                    </a:moveTo>
                    <a:lnTo>
                      <a:pt x="1" y="1429"/>
                    </a:lnTo>
                    <a:lnTo>
                      <a:pt x="3716" y="1429"/>
                    </a:lnTo>
                    <a:lnTo>
                      <a:pt x="37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2"/>
              <p:cNvSpPr/>
              <p:nvPr/>
            </p:nvSpPr>
            <p:spPr>
              <a:xfrm>
                <a:off x="7289793" y="4347142"/>
                <a:ext cx="49639" cy="129484"/>
              </a:xfrm>
              <a:custGeom>
                <a:rect b="b" l="l" r="r" t="t"/>
                <a:pathLst>
                  <a:path extrusionOk="0" h="3978" w="1525">
                    <a:moveTo>
                      <a:pt x="0" y="1"/>
                    </a:moveTo>
                    <a:lnTo>
                      <a:pt x="0" y="3978"/>
                    </a:lnTo>
                    <a:lnTo>
                      <a:pt x="1524" y="3978"/>
                    </a:lnTo>
                    <a:lnTo>
                      <a:pt x="1524" y="114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2"/>
              <p:cNvSpPr/>
              <p:nvPr/>
            </p:nvSpPr>
            <p:spPr>
              <a:xfrm>
                <a:off x="7080490" y="4347923"/>
                <a:ext cx="47295" cy="128703"/>
              </a:xfrm>
              <a:custGeom>
                <a:rect b="b" l="l" r="r" t="t"/>
                <a:pathLst>
                  <a:path extrusionOk="0" h="3954" w="1453">
                    <a:moveTo>
                      <a:pt x="1453" y="1"/>
                    </a:moveTo>
                    <a:lnTo>
                      <a:pt x="0" y="1120"/>
                    </a:lnTo>
                    <a:lnTo>
                      <a:pt x="0" y="3954"/>
                    </a:lnTo>
                    <a:lnTo>
                      <a:pt x="1453" y="3954"/>
                    </a:lnTo>
                    <a:lnTo>
                      <a:pt x="14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2"/>
              <p:cNvSpPr/>
              <p:nvPr/>
            </p:nvSpPr>
            <p:spPr>
              <a:xfrm>
                <a:off x="7148685" y="4261892"/>
                <a:ext cx="50420" cy="171343"/>
              </a:xfrm>
              <a:custGeom>
                <a:rect b="b" l="l" r="r" t="t"/>
                <a:pathLst>
                  <a:path extrusionOk="0" h="5264" w="1549">
                    <a:moveTo>
                      <a:pt x="1" y="0"/>
                    </a:moveTo>
                    <a:lnTo>
                      <a:pt x="1" y="5263"/>
                    </a:lnTo>
                    <a:lnTo>
                      <a:pt x="1549" y="5263"/>
                    </a:lnTo>
                    <a:lnTo>
                      <a:pt x="15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2"/>
              <p:cNvSpPr/>
              <p:nvPr/>
            </p:nvSpPr>
            <p:spPr>
              <a:xfrm>
                <a:off x="7219255" y="4261892"/>
                <a:ext cx="50387" cy="171343"/>
              </a:xfrm>
              <a:custGeom>
                <a:rect b="b" l="l" r="r" t="t"/>
                <a:pathLst>
                  <a:path extrusionOk="0" h="5264" w="1548">
                    <a:moveTo>
                      <a:pt x="0" y="0"/>
                    </a:moveTo>
                    <a:lnTo>
                      <a:pt x="0" y="5263"/>
                    </a:lnTo>
                    <a:lnTo>
                      <a:pt x="1548" y="5263"/>
                    </a:lnTo>
                    <a:lnTo>
                      <a:pt x="15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24" name="Google Shape;8224;p92"/>
          <p:cNvGrpSpPr/>
          <p:nvPr/>
        </p:nvGrpSpPr>
        <p:grpSpPr>
          <a:xfrm>
            <a:off x="2508740" y="2922012"/>
            <a:ext cx="348937" cy="278248"/>
            <a:chOff x="2513885" y="3072778"/>
            <a:chExt cx="348066" cy="277527"/>
          </a:xfrm>
        </p:grpSpPr>
        <p:sp>
          <p:nvSpPr>
            <p:cNvPr id="8225" name="Google Shape;8225;p92"/>
            <p:cNvSpPr/>
            <p:nvPr/>
          </p:nvSpPr>
          <p:spPr>
            <a:xfrm>
              <a:off x="2649525" y="3072778"/>
              <a:ext cx="116301" cy="159690"/>
            </a:xfrm>
            <a:custGeom>
              <a:rect b="b" l="l" r="r" t="t"/>
              <a:pathLst>
                <a:path extrusionOk="0" h="4906" w="3573">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2"/>
            <p:cNvSpPr/>
            <p:nvPr/>
          </p:nvSpPr>
          <p:spPr>
            <a:xfrm>
              <a:off x="2650306" y="3240219"/>
              <a:ext cx="106243" cy="25584"/>
            </a:xfrm>
            <a:custGeom>
              <a:rect b="b" l="l" r="r" t="t"/>
              <a:pathLst>
                <a:path extrusionOk="0" h="786" w="3264">
                  <a:moveTo>
                    <a:pt x="1072" y="0"/>
                  </a:moveTo>
                  <a:cubicBezTo>
                    <a:pt x="572" y="0"/>
                    <a:pt x="143" y="333"/>
                    <a:pt x="0" y="786"/>
                  </a:cubicBezTo>
                  <a:lnTo>
                    <a:pt x="3215" y="786"/>
                  </a:lnTo>
                  <a:lnTo>
                    <a:pt x="3215" y="310"/>
                  </a:lnTo>
                  <a:cubicBezTo>
                    <a:pt x="3215" y="191"/>
                    <a:pt x="3239" y="95"/>
                    <a:pt x="3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2"/>
            <p:cNvSpPr/>
            <p:nvPr/>
          </p:nvSpPr>
          <p:spPr>
            <a:xfrm>
              <a:off x="2513885" y="3240219"/>
              <a:ext cx="115520" cy="25584"/>
            </a:xfrm>
            <a:custGeom>
              <a:rect b="b" l="l" r="r" t="t"/>
              <a:pathLst>
                <a:path extrusionOk="0" h="786" w="3549">
                  <a:moveTo>
                    <a:pt x="0" y="0"/>
                  </a:moveTo>
                  <a:lnTo>
                    <a:pt x="0" y="786"/>
                  </a:lnTo>
                  <a:lnTo>
                    <a:pt x="3548" y="786"/>
                  </a:lnTo>
                  <a:cubicBezTo>
                    <a:pt x="3406" y="333"/>
                    <a:pt x="2977" y="0"/>
                    <a:pt x="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2"/>
            <p:cNvSpPr/>
            <p:nvPr/>
          </p:nvSpPr>
          <p:spPr>
            <a:xfrm>
              <a:off x="2776669" y="3227818"/>
              <a:ext cx="32583" cy="43422"/>
            </a:xfrm>
            <a:custGeom>
              <a:rect b="b" l="l" r="r" t="t"/>
              <a:pathLst>
                <a:path extrusionOk="0" h="1334" w="1001">
                  <a:moveTo>
                    <a:pt x="643" y="0"/>
                  </a:moveTo>
                  <a:cubicBezTo>
                    <a:pt x="286" y="0"/>
                    <a:pt x="0" y="286"/>
                    <a:pt x="0" y="667"/>
                  </a:cubicBezTo>
                  <a:lnTo>
                    <a:pt x="0" y="1334"/>
                  </a:lnTo>
                  <a:lnTo>
                    <a:pt x="1000" y="1334"/>
                  </a:lnTo>
                  <a:lnTo>
                    <a:pt x="10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2"/>
            <p:cNvSpPr/>
            <p:nvPr/>
          </p:nvSpPr>
          <p:spPr>
            <a:xfrm>
              <a:off x="2829369" y="3227818"/>
              <a:ext cx="32583" cy="43422"/>
            </a:xfrm>
            <a:custGeom>
              <a:rect b="b" l="l" r="r" t="t"/>
              <a:pathLst>
                <a:path extrusionOk="0" h="1334" w="1001">
                  <a:moveTo>
                    <a:pt x="1" y="0"/>
                  </a:moveTo>
                  <a:lnTo>
                    <a:pt x="1" y="1334"/>
                  </a:lnTo>
                  <a:lnTo>
                    <a:pt x="1001" y="1334"/>
                  </a:lnTo>
                  <a:lnTo>
                    <a:pt x="1001" y="667"/>
                  </a:lnTo>
                  <a:cubicBezTo>
                    <a:pt x="1001" y="286"/>
                    <a:pt x="715" y="0"/>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2"/>
            <p:cNvSpPr/>
            <p:nvPr/>
          </p:nvSpPr>
          <p:spPr>
            <a:xfrm>
              <a:off x="2786727" y="3132444"/>
              <a:ext cx="41892" cy="75223"/>
            </a:xfrm>
            <a:custGeom>
              <a:rect b="b" l="l" r="r" t="t"/>
              <a:pathLst>
                <a:path extrusionOk="0" h="2311" w="1287">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2"/>
            <p:cNvSpPr/>
            <p:nvPr/>
          </p:nvSpPr>
          <p:spPr>
            <a:xfrm>
              <a:off x="2775888" y="3291357"/>
              <a:ext cx="86062" cy="58948"/>
            </a:xfrm>
            <a:custGeom>
              <a:rect b="b" l="l" r="r" t="t"/>
              <a:pathLst>
                <a:path extrusionOk="0" h="1811" w="2644">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2"/>
            <p:cNvSpPr/>
            <p:nvPr/>
          </p:nvSpPr>
          <p:spPr>
            <a:xfrm>
              <a:off x="2513885" y="3072778"/>
              <a:ext cx="116301" cy="159690"/>
            </a:xfrm>
            <a:custGeom>
              <a:rect b="b" l="l" r="r" t="t"/>
              <a:pathLst>
                <a:path extrusionOk="0" h="4906" w="3573">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3" name="Google Shape;8233;p92"/>
          <p:cNvSpPr/>
          <p:nvPr/>
        </p:nvSpPr>
        <p:spPr>
          <a:xfrm>
            <a:off x="3390529" y="1959534"/>
            <a:ext cx="21788" cy="48176"/>
          </a:xfrm>
          <a:custGeom>
            <a:rect b="b" l="l" r="r" t="t"/>
            <a:pathLst>
              <a:path extrusionOk="0" h="1477" w="668">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92"/>
          <p:cNvSpPr/>
          <p:nvPr/>
        </p:nvSpPr>
        <p:spPr>
          <a:xfrm>
            <a:off x="3470540" y="1959534"/>
            <a:ext cx="22539" cy="48176"/>
          </a:xfrm>
          <a:custGeom>
            <a:rect b="b" l="l" r="r" t="t"/>
            <a:pathLst>
              <a:path extrusionOk="0" h="1477" w="691">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2"/>
          <p:cNvSpPr/>
          <p:nvPr/>
        </p:nvSpPr>
        <p:spPr>
          <a:xfrm>
            <a:off x="3345171" y="1914722"/>
            <a:ext cx="274362" cy="134489"/>
          </a:xfrm>
          <a:custGeom>
            <a:rect b="b" l="l" r="r" t="t"/>
            <a:pathLst>
              <a:path extrusionOk="0" h="4121" w="8407">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2"/>
          <p:cNvSpPr/>
          <p:nvPr/>
        </p:nvSpPr>
        <p:spPr>
          <a:xfrm>
            <a:off x="3283784" y="1768616"/>
            <a:ext cx="261929" cy="349782"/>
          </a:xfrm>
          <a:custGeom>
            <a:rect b="b" l="l" r="r" t="t"/>
            <a:pathLst>
              <a:path extrusionOk="0" h="10718" w="8026">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7" name="Google Shape;8237;p92"/>
          <p:cNvGrpSpPr/>
          <p:nvPr/>
        </p:nvGrpSpPr>
        <p:grpSpPr>
          <a:xfrm>
            <a:off x="4774827" y="3465262"/>
            <a:ext cx="349710" cy="308560"/>
            <a:chOff x="4774321" y="3614619"/>
            <a:chExt cx="348838" cy="307760"/>
          </a:xfrm>
        </p:grpSpPr>
        <p:sp>
          <p:nvSpPr>
            <p:cNvPr id="8238" name="Google Shape;8238;p92"/>
            <p:cNvSpPr/>
            <p:nvPr/>
          </p:nvSpPr>
          <p:spPr>
            <a:xfrm>
              <a:off x="4840985" y="3747166"/>
              <a:ext cx="217076" cy="123299"/>
            </a:xfrm>
            <a:custGeom>
              <a:rect b="b" l="l" r="r" t="t"/>
              <a:pathLst>
                <a:path extrusionOk="0" h="3788" w="6669">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2"/>
            <p:cNvSpPr/>
            <p:nvPr/>
          </p:nvSpPr>
          <p:spPr>
            <a:xfrm>
              <a:off x="4774321" y="3614619"/>
              <a:ext cx="348838" cy="307760"/>
            </a:xfrm>
            <a:custGeom>
              <a:rect b="b" l="l" r="r" t="t"/>
              <a:pathLst>
                <a:path extrusionOk="0" h="9455" w="10717">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2"/>
            <p:cNvSpPr/>
            <p:nvPr/>
          </p:nvSpPr>
          <p:spPr>
            <a:xfrm>
              <a:off x="4933234" y="3785152"/>
              <a:ext cx="21711" cy="21743"/>
            </a:xfrm>
            <a:custGeom>
              <a:rect b="b" l="l" r="r" t="t"/>
              <a:pathLst>
                <a:path extrusionOk="0" h="668" w="667">
                  <a:moveTo>
                    <a:pt x="334" y="1"/>
                  </a:moveTo>
                  <a:cubicBezTo>
                    <a:pt x="143" y="1"/>
                    <a:pt x="0" y="143"/>
                    <a:pt x="0" y="334"/>
                  </a:cubicBezTo>
                  <a:lnTo>
                    <a:pt x="0" y="667"/>
                  </a:lnTo>
                  <a:lnTo>
                    <a:pt x="667" y="667"/>
                  </a:lnTo>
                  <a:lnTo>
                    <a:pt x="667" y="334"/>
                  </a:lnTo>
                  <a:cubicBezTo>
                    <a:pt x="667" y="143"/>
                    <a:pt x="524" y="1"/>
                    <a:pt x="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2"/>
            <p:cNvSpPr/>
            <p:nvPr/>
          </p:nvSpPr>
          <p:spPr>
            <a:xfrm>
              <a:off x="4774321" y="3614619"/>
              <a:ext cx="235662" cy="59729"/>
            </a:xfrm>
            <a:custGeom>
              <a:rect b="b" l="l" r="r" t="t"/>
              <a:pathLst>
                <a:path extrusionOk="0" h="1835" w="724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92"/>
          <p:cNvGrpSpPr/>
          <p:nvPr/>
        </p:nvGrpSpPr>
        <p:grpSpPr>
          <a:xfrm>
            <a:off x="1753367" y="2329124"/>
            <a:ext cx="351277" cy="348085"/>
            <a:chOff x="1760396" y="2481428"/>
            <a:chExt cx="350401" cy="347182"/>
          </a:xfrm>
        </p:grpSpPr>
        <p:sp>
          <p:nvSpPr>
            <p:cNvPr id="8243" name="Google Shape;8243;p92"/>
            <p:cNvSpPr/>
            <p:nvPr/>
          </p:nvSpPr>
          <p:spPr>
            <a:xfrm>
              <a:off x="1868139" y="2639429"/>
              <a:ext cx="132576" cy="189181"/>
            </a:xfrm>
            <a:custGeom>
              <a:rect b="b" l="l" r="r" t="t"/>
              <a:pathLst>
                <a:path extrusionOk="0" h="5812" w="4073">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2"/>
            <p:cNvSpPr/>
            <p:nvPr/>
          </p:nvSpPr>
          <p:spPr>
            <a:xfrm>
              <a:off x="1760396" y="2481428"/>
              <a:ext cx="350401" cy="244125"/>
            </a:xfrm>
            <a:custGeom>
              <a:rect b="b" l="l" r="r" t="t"/>
              <a:pathLst>
                <a:path extrusionOk="0" h="7500" w="10765">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2"/>
            <p:cNvSpPr/>
            <p:nvPr/>
          </p:nvSpPr>
          <p:spPr>
            <a:xfrm>
              <a:off x="1870483" y="2641773"/>
              <a:ext cx="34112" cy="34145"/>
            </a:xfrm>
            <a:custGeom>
              <a:rect b="b" l="l" r="r" t="t"/>
              <a:pathLst>
                <a:path extrusionOk="0" h="1049" w="1048">
                  <a:moveTo>
                    <a:pt x="1048" y="0"/>
                  </a:moveTo>
                  <a:lnTo>
                    <a:pt x="0" y="1048"/>
                  </a:lnTo>
                  <a:lnTo>
                    <a:pt x="1048" y="1048"/>
                  </a:lnTo>
                  <a:lnTo>
                    <a:pt x="1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92"/>
          <p:cNvGrpSpPr/>
          <p:nvPr/>
        </p:nvGrpSpPr>
        <p:grpSpPr>
          <a:xfrm>
            <a:off x="997211" y="2347661"/>
            <a:ext cx="349743" cy="309344"/>
            <a:chOff x="1006125" y="2499916"/>
            <a:chExt cx="348871" cy="308541"/>
          </a:xfrm>
        </p:grpSpPr>
        <p:sp>
          <p:nvSpPr>
            <p:cNvPr id="8247" name="Google Shape;8247;p92"/>
            <p:cNvSpPr/>
            <p:nvPr/>
          </p:nvSpPr>
          <p:spPr>
            <a:xfrm>
              <a:off x="1088316" y="2640210"/>
              <a:ext cx="186056" cy="31053"/>
            </a:xfrm>
            <a:custGeom>
              <a:rect b="b" l="l" r="r" t="t"/>
              <a:pathLst>
                <a:path extrusionOk="0" h="954" w="5716">
                  <a:moveTo>
                    <a:pt x="0" y="1"/>
                  </a:moveTo>
                  <a:lnTo>
                    <a:pt x="0" y="953"/>
                  </a:lnTo>
                  <a:lnTo>
                    <a:pt x="5716" y="953"/>
                  </a:lnTo>
                  <a:lnTo>
                    <a:pt x="57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2"/>
            <p:cNvSpPr/>
            <p:nvPr/>
          </p:nvSpPr>
          <p:spPr>
            <a:xfrm>
              <a:off x="1006125" y="2499916"/>
              <a:ext cx="235695" cy="59729"/>
            </a:xfrm>
            <a:custGeom>
              <a:rect b="b" l="l" r="r" t="t"/>
              <a:pathLst>
                <a:path extrusionOk="0" h="1835" w="7241">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2"/>
            <p:cNvSpPr/>
            <p:nvPr/>
          </p:nvSpPr>
          <p:spPr>
            <a:xfrm>
              <a:off x="1006125" y="2499916"/>
              <a:ext cx="348871" cy="308541"/>
            </a:xfrm>
            <a:custGeom>
              <a:rect b="b" l="l" r="r" t="t"/>
              <a:pathLst>
                <a:path extrusionOk="0" h="9479" w="10718">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92"/>
          <p:cNvGrpSpPr/>
          <p:nvPr/>
        </p:nvGrpSpPr>
        <p:grpSpPr>
          <a:xfrm>
            <a:off x="5530167" y="4003061"/>
            <a:ext cx="349743" cy="349784"/>
            <a:chOff x="5527778" y="4151023"/>
            <a:chExt cx="348871" cy="348877"/>
          </a:xfrm>
        </p:grpSpPr>
        <p:sp>
          <p:nvSpPr>
            <p:cNvPr id="8251" name="Google Shape;8251;p92"/>
            <p:cNvSpPr/>
            <p:nvPr/>
          </p:nvSpPr>
          <p:spPr>
            <a:xfrm>
              <a:off x="5720707" y="4226606"/>
              <a:ext cx="69885" cy="55335"/>
            </a:xfrm>
            <a:custGeom>
              <a:rect b="b" l="l" r="r" t="t"/>
              <a:pathLst>
                <a:path extrusionOk="0" h="1700" w="2147">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2"/>
            <p:cNvSpPr/>
            <p:nvPr/>
          </p:nvSpPr>
          <p:spPr>
            <a:xfrm>
              <a:off x="5527778" y="4389784"/>
              <a:ext cx="348871" cy="110117"/>
            </a:xfrm>
            <a:custGeom>
              <a:rect b="b" l="l" r="r" t="t"/>
              <a:pathLst>
                <a:path extrusionOk="0" h="3383" w="10718">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2"/>
            <p:cNvSpPr/>
            <p:nvPr/>
          </p:nvSpPr>
          <p:spPr>
            <a:xfrm>
              <a:off x="5527778" y="4151023"/>
              <a:ext cx="348871" cy="218638"/>
            </a:xfrm>
            <a:custGeom>
              <a:rect b="b" l="l" r="r" t="t"/>
              <a:pathLst>
                <a:path extrusionOk="0" h="6717" w="10718">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92"/>
          <p:cNvGrpSpPr/>
          <p:nvPr/>
        </p:nvGrpSpPr>
        <p:grpSpPr>
          <a:xfrm>
            <a:off x="7831236" y="1768839"/>
            <a:ext cx="281352" cy="349590"/>
            <a:chOff x="7823108" y="1922595"/>
            <a:chExt cx="280651" cy="348683"/>
          </a:xfrm>
        </p:grpSpPr>
        <p:sp>
          <p:nvSpPr>
            <p:cNvPr id="8255" name="Google Shape;8255;p92"/>
            <p:cNvSpPr/>
            <p:nvPr/>
          </p:nvSpPr>
          <p:spPr>
            <a:xfrm>
              <a:off x="7823108" y="2240226"/>
              <a:ext cx="131046" cy="31053"/>
            </a:xfrm>
            <a:custGeom>
              <a:rect b="b" l="l" r="r" t="t"/>
              <a:pathLst>
                <a:path extrusionOk="0" h="954" w="4026">
                  <a:moveTo>
                    <a:pt x="1" y="1"/>
                  </a:moveTo>
                  <a:lnTo>
                    <a:pt x="1" y="953"/>
                  </a:lnTo>
                  <a:lnTo>
                    <a:pt x="4025" y="953"/>
                  </a:lnTo>
                  <a:cubicBezTo>
                    <a:pt x="3858" y="405"/>
                    <a:pt x="3358" y="24"/>
                    <a:pt x="2787" y="24"/>
                  </a:cubicBezTo>
                  <a:lnTo>
                    <a:pt x="2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2"/>
            <p:cNvSpPr/>
            <p:nvPr/>
          </p:nvSpPr>
          <p:spPr>
            <a:xfrm>
              <a:off x="7823108" y="2056509"/>
              <a:ext cx="130265" cy="179090"/>
            </a:xfrm>
            <a:custGeom>
              <a:rect b="b" l="l" r="r" t="t"/>
              <a:pathLst>
                <a:path extrusionOk="0" h="5502" w="4002">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2"/>
            <p:cNvSpPr/>
            <p:nvPr/>
          </p:nvSpPr>
          <p:spPr>
            <a:xfrm>
              <a:off x="7974274" y="2241007"/>
              <a:ext cx="129484" cy="30272"/>
            </a:xfrm>
            <a:custGeom>
              <a:rect b="b" l="l" r="r" t="t"/>
              <a:pathLst>
                <a:path extrusionOk="0" h="930" w="3978">
                  <a:moveTo>
                    <a:pt x="1215" y="0"/>
                  </a:moveTo>
                  <a:cubicBezTo>
                    <a:pt x="620" y="0"/>
                    <a:pt x="143" y="381"/>
                    <a:pt x="0" y="929"/>
                  </a:cubicBezTo>
                  <a:lnTo>
                    <a:pt x="3977" y="929"/>
                  </a:lnTo>
                  <a:lnTo>
                    <a:pt x="3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2"/>
            <p:cNvSpPr/>
            <p:nvPr/>
          </p:nvSpPr>
          <p:spPr>
            <a:xfrm>
              <a:off x="7973493" y="2056509"/>
              <a:ext cx="130265" cy="179090"/>
            </a:xfrm>
            <a:custGeom>
              <a:rect b="b" l="l" r="r" t="t"/>
              <a:pathLst>
                <a:path extrusionOk="0" h="5502" w="4002">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2"/>
            <p:cNvSpPr/>
            <p:nvPr/>
          </p:nvSpPr>
          <p:spPr>
            <a:xfrm>
              <a:off x="7934725" y="2003028"/>
              <a:ext cx="58167" cy="27147"/>
            </a:xfrm>
            <a:custGeom>
              <a:rect b="b" l="l" r="r" t="t"/>
              <a:pathLst>
                <a:path extrusionOk="0" h="834" w="1787">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2"/>
            <p:cNvSpPr/>
            <p:nvPr/>
          </p:nvSpPr>
          <p:spPr>
            <a:xfrm>
              <a:off x="7900612" y="1963479"/>
              <a:ext cx="125610" cy="45765"/>
            </a:xfrm>
            <a:custGeom>
              <a:rect b="b" l="l" r="r" t="t"/>
              <a:pathLst>
                <a:path extrusionOk="0" h="1406" w="3859">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2"/>
            <p:cNvSpPr/>
            <p:nvPr/>
          </p:nvSpPr>
          <p:spPr>
            <a:xfrm>
              <a:off x="7864968" y="1922595"/>
              <a:ext cx="196927" cy="64970"/>
            </a:xfrm>
            <a:custGeom>
              <a:rect b="b" l="l" r="r" t="t"/>
              <a:pathLst>
                <a:path extrusionOk="0" h="1996" w="605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92"/>
          <p:cNvGrpSpPr/>
          <p:nvPr/>
        </p:nvGrpSpPr>
        <p:grpSpPr>
          <a:xfrm>
            <a:off x="6286323" y="1768643"/>
            <a:ext cx="348927" cy="349783"/>
            <a:chOff x="6282048" y="1922400"/>
            <a:chExt cx="348057" cy="348876"/>
          </a:xfrm>
        </p:grpSpPr>
        <p:sp>
          <p:nvSpPr>
            <p:cNvPr id="8263" name="Google Shape;8263;p92"/>
            <p:cNvSpPr/>
            <p:nvPr/>
          </p:nvSpPr>
          <p:spPr>
            <a:xfrm>
              <a:off x="6458019" y="2140230"/>
              <a:ext cx="80626" cy="131046"/>
            </a:xfrm>
            <a:custGeom>
              <a:rect b="b" l="l" r="r" t="t"/>
              <a:pathLst>
                <a:path extrusionOk="0" h="4026" w="2477">
                  <a:moveTo>
                    <a:pt x="0" y="0"/>
                  </a:moveTo>
                  <a:lnTo>
                    <a:pt x="215" y="3096"/>
                  </a:lnTo>
                  <a:lnTo>
                    <a:pt x="1048" y="2620"/>
                  </a:lnTo>
                  <a:lnTo>
                    <a:pt x="1834" y="4025"/>
                  </a:lnTo>
                  <a:lnTo>
                    <a:pt x="2429" y="3692"/>
                  </a:lnTo>
                  <a:lnTo>
                    <a:pt x="1643" y="2287"/>
                  </a:lnTo>
                  <a:lnTo>
                    <a:pt x="2477" y="183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2"/>
            <p:cNvSpPr/>
            <p:nvPr/>
          </p:nvSpPr>
          <p:spPr>
            <a:xfrm>
              <a:off x="6282048" y="1922400"/>
              <a:ext cx="234913" cy="59729"/>
            </a:xfrm>
            <a:custGeom>
              <a:rect b="b" l="l" r="r" t="t"/>
              <a:pathLst>
                <a:path extrusionOk="0" h="1835" w="7217">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2"/>
            <p:cNvSpPr/>
            <p:nvPr/>
          </p:nvSpPr>
          <p:spPr>
            <a:xfrm>
              <a:off x="6282048" y="1922400"/>
              <a:ext cx="348057" cy="308541"/>
            </a:xfrm>
            <a:custGeom>
              <a:rect b="b" l="l" r="r" t="t"/>
              <a:pathLst>
                <a:path extrusionOk="0" h="9479" w="10693">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92"/>
          <p:cNvGrpSpPr/>
          <p:nvPr/>
        </p:nvGrpSpPr>
        <p:grpSpPr>
          <a:xfrm>
            <a:off x="5537183" y="1768643"/>
            <a:ext cx="336497" cy="349778"/>
            <a:chOff x="5534776" y="1922400"/>
            <a:chExt cx="335657" cy="348871"/>
          </a:xfrm>
        </p:grpSpPr>
        <p:sp>
          <p:nvSpPr>
            <p:cNvPr id="8267" name="Google Shape;8267;p92"/>
            <p:cNvSpPr/>
            <p:nvPr/>
          </p:nvSpPr>
          <p:spPr>
            <a:xfrm>
              <a:off x="5596004" y="2068130"/>
              <a:ext cx="274429" cy="134139"/>
            </a:xfrm>
            <a:custGeom>
              <a:rect b="b" l="l" r="r" t="t"/>
              <a:pathLst>
                <a:path extrusionOk="0" h="4121" w="8431">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2"/>
            <p:cNvSpPr/>
            <p:nvPr/>
          </p:nvSpPr>
          <p:spPr>
            <a:xfrm>
              <a:off x="5534776" y="1922400"/>
              <a:ext cx="75972" cy="76004"/>
            </a:xfrm>
            <a:custGeom>
              <a:rect b="b" l="l" r="r" t="t"/>
              <a:pathLst>
                <a:path extrusionOk="0" h="2335" w="2334">
                  <a:moveTo>
                    <a:pt x="2334" y="1"/>
                  </a:moveTo>
                  <a:lnTo>
                    <a:pt x="0" y="2334"/>
                  </a:lnTo>
                  <a:lnTo>
                    <a:pt x="2334" y="2334"/>
                  </a:lnTo>
                  <a:lnTo>
                    <a:pt x="2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2"/>
            <p:cNvSpPr/>
            <p:nvPr/>
          </p:nvSpPr>
          <p:spPr>
            <a:xfrm>
              <a:off x="5534776" y="1922400"/>
              <a:ext cx="261246" cy="348871"/>
            </a:xfrm>
            <a:custGeom>
              <a:rect b="b" l="l" r="r" t="t"/>
              <a:pathLst>
                <a:path extrusionOk="0" h="10718" w="8026">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92"/>
          <p:cNvGrpSpPr/>
          <p:nvPr/>
        </p:nvGrpSpPr>
        <p:grpSpPr>
          <a:xfrm>
            <a:off x="4774827" y="1768643"/>
            <a:ext cx="349710" cy="349781"/>
            <a:chOff x="4774321" y="1922400"/>
            <a:chExt cx="348838" cy="348874"/>
          </a:xfrm>
        </p:grpSpPr>
        <p:sp>
          <p:nvSpPr>
            <p:cNvPr id="8271" name="Google Shape;8271;p92"/>
            <p:cNvSpPr/>
            <p:nvPr/>
          </p:nvSpPr>
          <p:spPr>
            <a:xfrm>
              <a:off x="4846388" y="2191400"/>
              <a:ext cx="23306" cy="24054"/>
            </a:xfrm>
            <a:custGeom>
              <a:rect b="b" l="l" r="r" t="t"/>
              <a:pathLst>
                <a:path extrusionOk="0" h="739" w="716">
                  <a:moveTo>
                    <a:pt x="1" y="0"/>
                  </a:moveTo>
                  <a:lnTo>
                    <a:pt x="1" y="738"/>
                  </a:lnTo>
                  <a:lnTo>
                    <a:pt x="715" y="738"/>
                  </a:lnTo>
                  <a:lnTo>
                    <a:pt x="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2"/>
            <p:cNvSpPr/>
            <p:nvPr/>
          </p:nvSpPr>
          <p:spPr>
            <a:xfrm>
              <a:off x="4774321" y="1947985"/>
              <a:ext cx="348838" cy="77534"/>
            </a:xfrm>
            <a:custGeom>
              <a:rect b="b" l="l" r="r" t="t"/>
              <a:pathLst>
                <a:path extrusionOk="0" h="2382" w="10717">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2"/>
            <p:cNvSpPr/>
            <p:nvPr/>
          </p:nvSpPr>
          <p:spPr>
            <a:xfrm>
              <a:off x="4774321" y="2045670"/>
              <a:ext cx="348838" cy="225604"/>
            </a:xfrm>
            <a:custGeom>
              <a:rect b="b" l="l" r="r" t="t"/>
              <a:pathLst>
                <a:path extrusionOk="0" h="6931" w="10717">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2"/>
            <p:cNvSpPr/>
            <p:nvPr/>
          </p:nvSpPr>
          <p:spPr>
            <a:xfrm>
              <a:off x="4846388" y="2101462"/>
              <a:ext cx="23306" cy="24054"/>
            </a:xfrm>
            <a:custGeom>
              <a:rect b="b" l="l" r="r" t="t"/>
              <a:pathLst>
                <a:path extrusionOk="0" h="739" w="716">
                  <a:moveTo>
                    <a:pt x="1" y="1"/>
                  </a:moveTo>
                  <a:lnTo>
                    <a:pt x="1" y="739"/>
                  </a:lnTo>
                  <a:lnTo>
                    <a:pt x="715" y="739"/>
                  </a:lnTo>
                  <a:lnTo>
                    <a:pt x="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2"/>
            <p:cNvSpPr/>
            <p:nvPr/>
          </p:nvSpPr>
          <p:spPr>
            <a:xfrm>
              <a:off x="4840985" y="1922400"/>
              <a:ext cx="24054" cy="46547"/>
            </a:xfrm>
            <a:custGeom>
              <a:rect b="b" l="l" r="r" t="t"/>
              <a:pathLst>
                <a:path extrusionOk="0" h="1430" w="739">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2"/>
            <p:cNvSpPr/>
            <p:nvPr/>
          </p:nvSpPr>
          <p:spPr>
            <a:xfrm>
              <a:off x="5032450" y="1922400"/>
              <a:ext cx="24054" cy="46547"/>
            </a:xfrm>
            <a:custGeom>
              <a:rect b="b" l="l" r="r" t="t"/>
              <a:pathLst>
                <a:path extrusionOk="0" h="1430" w="739">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2"/>
            <p:cNvSpPr/>
            <p:nvPr/>
          </p:nvSpPr>
          <p:spPr>
            <a:xfrm>
              <a:off x="4937108" y="2191400"/>
              <a:ext cx="24054" cy="24054"/>
            </a:xfrm>
            <a:custGeom>
              <a:rect b="b" l="l" r="r" t="t"/>
              <a:pathLst>
                <a:path extrusionOk="0" h="739" w="739">
                  <a:moveTo>
                    <a:pt x="0" y="0"/>
                  </a:moveTo>
                  <a:lnTo>
                    <a:pt x="0" y="738"/>
                  </a:lnTo>
                  <a:lnTo>
                    <a:pt x="738" y="738"/>
                  </a:lnTo>
                  <a:lnTo>
                    <a:pt x="7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2"/>
            <p:cNvSpPr/>
            <p:nvPr/>
          </p:nvSpPr>
          <p:spPr>
            <a:xfrm>
              <a:off x="5027795" y="2101462"/>
              <a:ext cx="23273" cy="24054"/>
            </a:xfrm>
            <a:custGeom>
              <a:rect b="b" l="l" r="r" t="t"/>
              <a:pathLst>
                <a:path extrusionOk="0" h="739" w="715">
                  <a:moveTo>
                    <a:pt x="0" y="1"/>
                  </a:moveTo>
                  <a:lnTo>
                    <a:pt x="0" y="739"/>
                  </a:lnTo>
                  <a:lnTo>
                    <a:pt x="715" y="739"/>
                  </a:lnTo>
                  <a:lnTo>
                    <a:pt x="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2"/>
            <p:cNvSpPr/>
            <p:nvPr/>
          </p:nvSpPr>
          <p:spPr>
            <a:xfrm>
              <a:off x="5027795" y="2191400"/>
              <a:ext cx="23273" cy="24054"/>
            </a:xfrm>
            <a:custGeom>
              <a:rect b="b" l="l" r="r" t="t"/>
              <a:pathLst>
                <a:path extrusionOk="0" h="739" w="715">
                  <a:moveTo>
                    <a:pt x="0" y="0"/>
                  </a:moveTo>
                  <a:lnTo>
                    <a:pt x="0" y="738"/>
                  </a:lnTo>
                  <a:lnTo>
                    <a:pt x="715" y="738"/>
                  </a:lnTo>
                  <a:lnTo>
                    <a:pt x="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2"/>
            <p:cNvSpPr/>
            <p:nvPr/>
          </p:nvSpPr>
          <p:spPr>
            <a:xfrm>
              <a:off x="4937108" y="2101462"/>
              <a:ext cx="24054" cy="24054"/>
            </a:xfrm>
            <a:custGeom>
              <a:rect b="b" l="l" r="r" t="t"/>
              <a:pathLst>
                <a:path extrusionOk="0" h="739" w="739">
                  <a:moveTo>
                    <a:pt x="0" y="1"/>
                  </a:moveTo>
                  <a:lnTo>
                    <a:pt x="0" y="739"/>
                  </a:lnTo>
                  <a:lnTo>
                    <a:pt x="738" y="739"/>
                  </a:lnTo>
                  <a:lnTo>
                    <a:pt x="7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92"/>
          <p:cNvGrpSpPr/>
          <p:nvPr/>
        </p:nvGrpSpPr>
        <p:grpSpPr>
          <a:xfrm>
            <a:off x="4063736" y="1768643"/>
            <a:ext cx="261149" cy="349778"/>
            <a:chOff x="4065003" y="1922400"/>
            <a:chExt cx="260498" cy="348871"/>
          </a:xfrm>
        </p:grpSpPr>
        <p:sp>
          <p:nvSpPr>
            <p:cNvPr id="8282" name="Google Shape;8282;p92"/>
            <p:cNvSpPr/>
            <p:nvPr/>
          </p:nvSpPr>
          <p:spPr>
            <a:xfrm>
              <a:off x="4065003" y="1922400"/>
              <a:ext cx="75223" cy="76004"/>
            </a:xfrm>
            <a:custGeom>
              <a:rect b="b" l="l" r="r" t="t"/>
              <a:pathLst>
                <a:path extrusionOk="0" h="2335" w="2311">
                  <a:moveTo>
                    <a:pt x="2311" y="1"/>
                  </a:moveTo>
                  <a:lnTo>
                    <a:pt x="1" y="2334"/>
                  </a:lnTo>
                  <a:lnTo>
                    <a:pt x="2311" y="2334"/>
                  </a:lnTo>
                  <a:lnTo>
                    <a:pt x="23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2"/>
            <p:cNvSpPr/>
            <p:nvPr/>
          </p:nvSpPr>
          <p:spPr>
            <a:xfrm>
              <a:off x="4065003" y="1922400"/>
              <a:ext cx="260498" cy="348871"/>
            </a:xfrm>
            <a:custGeom>
              <a:rect b="b" l="l" r="r" t="t"/>
              <a:pathLst>
                <a:path extrusionOk="0" h="10718" w="8003">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92"/>
          <p:cNvGrpSpPr/>
          <p:nvPr/>
        </p:nvGrpSpPr>
        <p:grpSpPr>
          <a:xfrm>
            <a:off x="2508740" y="1781077"/>
            <a:ext cx="349710" cy="325661"/>
            <a:chOff x="2513885" y="1934802"/>
            <a:chExt cx="348838" cy="324816"/>
          </a:xfrm>
        </p:grpSpPr>
        <p:sp>
          <p:nvSpPr>
            <p:cNvPr id="8285" name="Google Shape;8285;p92"/>
            <p:cNvSpPr/>
            <p:nvPr/>
          </p:nvSpPr>
          <p:spPr>
            <a:xfrm>
              <a:off x="2669674" y="2065038"/>
              <a:ext cx="35707" cy="61259"/>
            </a:xfrm>
            <a:custGeom>
              <a:rect b="b" l="l" r="r" t="t"/>
              <a:pathLst>
                <a:path extrusionOk="0" h="1882" w="1097">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2"/>
            <p:cNvSpPr/>
            <p:nvPr/>
          </p:nvSpPr>
          <p:spPr>
            <a:xfrm>
              <a:off x="2669674" y="2146415"/>
              <a:ext cx="35707" cy="62073"/>
            </a:xfrm>
            <a:custGeom>
              <a:rect b="b" l="l" r="r" t="t"/>
              <a:pathLst>
                <a:path extrusionOk="0" h="1907" w="1097">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2"/>
            <p:cNvSpPr/>
            <p:nvPr/>
          </p:nvSpPr>
          <p:spPr>
            <a:xfrm>
              <a:off x="2715408" y="2071222"/>
              <a:ext cx="42673" cy="55075"/>
            </a:xfrm>
            <a:custGeom>
              <a:rect b="b" l="l" r="r" t="t"/>
              <a:pathLst>
                <a:path extrusionOk="0" h="1692" w="1311">
                  <a:moveTo>
                    <a:pt x="1" y="1"/>
                  </a:moveTo>
                  <a:lnTo>
                    <a:pt x="1" y="1"/>
                  </a:lnTo>
                  <a:cubicBezTo>
                    <a:pt x="215" y="549"/>
                    <a:pt x="310" y="1120"/>
                    <a:pt x="334" y="1692"/>
                  </a:cubicBezTo>
                  <a:lnTo>
                    <a:pt x="1311" y="1692"/>
                  </a:lnTo>
                  <a:cubicBezTo>
                    <a:pt x="1215" y="930"/>
                    <a:pt x="715" y="28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2"/>
            <p:cNvSpPr/>
            <p:nvPr/>
          </p:nvSpPr>
          <p:spPr>
            <a:xfrm>
              <a:off x="2677421" y="1949547"/>
              <a:ext cx="162066" cy="41892"/>
            </a:xfrm>
            <a:custGeom>
              <a:rect b="b" l="l" r="r" t="t"/>
              <a:pathLst>
                <a:path extrusionOk="0" h="1287" w="4979">
                  <a:moveTo>
                    <a:pt x="1" y="0"/>
                  </a:moveTo>
                  <a:lnTo>
                    <a:pt x="739" y="1286"/>
                  </a:lnTo>
                  <a:lnTo>
                    <a:pt x="4978" y="1286"/>
                  </a:lnTo>
                  <a:lnTo>
                    <a:pt x="4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2"/>
            <p:cNvSpPr/>
            <p:nvPr/>
          </p:nvSpPr>
          <p:spPr>
            <a:xfrm>
              <a:off x="2616974" y="2071222"/>
              <a:ext cx="42673" cy="55075"/>
            </a:xfrm>
            <a:custGeom>
              <a:rect b="b" l="l" r="r" t="t"/>
              <a:pathLst>
                <a:path extrusionOk="0" h="1692" w="1311">
                  <a:moveTo>
                    <a:pt x="1310" y="1"/>
                  </a:moveTo>
                  <a:lnTo>
                    <a:pt x="1310" y="1"/>
                  </a:lnTo>
                  <a:cubicBezTo>
                    <a:pt x="620" y="287"/>
                    <a:pt x="119" y="930"/>
                    <a:pt x="0" y="1692"/>
                  </a:cubicBezTo>
                  <a:lnTo>
                    <a:pt x="1001" y="1692"/>
                  </a:lnTo>
                  <a:cubicBezTo>
                    <a:pt x="1001" y="1120"/>
                    <a:pt x="1120" y="549"/>
                    <a:pt x="1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2"/>
            <p:cNvSpPr/>
            <p:nvPr/>
          </p:nvSpPr>
          <p:spPr>
            <a:xfrm>
              <a:off x="2616974" y="2146415"/>
              <a:ext cx="42673" cy="55856"/>
            </a:xfrm>
            <a:custGeom>
              <a:rect b="b" l="l" r="r" t="t"/>
              <a:pathLst>
                <a:path extrusionOk="0" h="1716" w="1311">
                  <a:moveTo>
                    <a:pt x="0" y="1"/>
                  </a:moveTo>
                  <a:cubicBezTo>
                    <a:pt x="119" y="763"/>
                    <a:pt x="620" y="1406"/>
                    <a:pt x="1310" y="1716"/>
                  </a:cubicBezTo>
                  <a:cubicBezTo>
                    <a:pt x="1120" y="1168"/>
                    <a:pt x="1001" y="596"/>
                    <a:pt x="1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2"/>
            <p:cNvSpPr/>
            <p:nvPr/>
          </p:nvSpPr>
          <p:spPr>
            <a:xfrm>
              <a:off x="2513885" y="1934802"/>
              <a:ext cx="348838" cy="324816"/>
            </a:xfrm>
            <a:custGeom>
              <a:rect b="b" l="l" r="r" t="t"/>
              <a:pathLst>
                <a:path extrusionOk="0" h="9979" w="10717">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2"/>
            <p:cNvSpPr/>
            <p:nvPr/>
          </p:nvSpPr>
          <p:spPr>
            <a:xfrm>
              <a:off x="2715408" y="2146415"/>
              <a:ext cx="42673" cy="55856"/>
            </a:xfrm>
            <a:custGeom>
              <a:rect b="b" l="l" r="r" t="t"/>
              <a:pathLst>
                <a:path extrusionOk="0" h="1716" w="1311">
                  <a:moveTo>
                    <a:pt x="334" y="1"/>
                  </a:moveTo>
                  <a:cubicBezTo>
                    <a:pt x="310" y="596"/>
                    <a:pt x="215" y="1168"/>
                    <a:pt x="1" y="1716"/>
                  </a:cubicBezTo>
                  <a:cubicBezTo>
                    <a:pt x="715" y="1406"/>
                    <a:pt x="1215" y="763"/>
                    <a:pt x="1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92"/>
          <p:cNvGrpSpPr/>
          <p:nvPr/>
        </p:nvGrpSpPr>
        <p:grpSpPr>
          <a:xfrm>
            <a:off x="1752584" y="1784178"/>
            <a:ext cx="349743" cy="318684"/>
            <a:chOff x="1759614" y="1937894"/>
            <a:chExt cx="348871" cy="317857"/>
          </a:xfrm>
        </p:grpSpPr>
        <p:sp>
          <p:nvSpPr>
            <p:cNvPr id="8294" name="Google Shape;8294;p92"/>
            <p:cNvSpPr/>
            <p:nvPr/>
          </p:nvSpPr>
          <p:spPr>
            <a:xfrm>
              <a:off x="1844898" y="1937894"/>
              <a:ext cx="179090" cy="251188"/>
            </a:xfrm>
            <a:custGeom>
              <a:rect b="b" l="l" r="r" t="t"/>
              <a:pathLst>
                <a:path extrusionOk="0" h="7717" w="5502">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2"/>
            <p:cNvSpPr/>
            <p:nvPr/>
          </p:nvSpPr>
          <p:spPr>
            <a:xfrm>
              <a:off x="1853426" y="1946422"/>
              <a:ext cx="34894" cy="34145"/>
            </a:xfrm>
            <a:custGeom>
              <a:rect b="b" l="l" r="r" t="t"/>
              <a:pathLst>
                <a:path extrusionOk="0" h="1049" w="1072">
                  <a:moveTo>
                    <a:pt x="1072" y="1"/>
                  </a:moveTo>
                  <a:lnTo>
                    <a:pt x="0" y="1049"/>
                  </a:lnTo>
                  <a:lnTo>
                    <a:pt x="1072" y="1049"/>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2"/>
            <p:cNvSpPr/>
            <p:nvPr/>
          </p:nvSpPr>
          <p:spPr>
            <a:xfrm>
              <a:off x="2044110" y="2012338"/>
              <a:ext cx="43454" cy="176747"/>
            </a:xfrm>
            <a:custGeom>
              <a:rect b="b" l="l" r="r" t="t"/>
              <a:pathLst>
                <a:path extrusionOk="0" h="5430" w="1335">
                  <a:moveTo>
                    <a:pt x="1" y="0"/>
                  </a:moveTo>
                  <a:lnTo>
                    <a:pt x="1" y="5430"/>
                  </a:lnTo>
                  <a:lnTo>
                    <a:pt x="1334" y="5430"/>
                  </a:lnTo>
                  <a:lnTo>
                    <a:pt x="13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2"/>
            <p:cNvSpPr/>
            <p:nvPr/>
          </p:nvSpPr>
          <p:spPr>
            <a:xfrm>
              <a:off x="1780545" y="2012338"/>
              <a:ext cx="44235" cy="176747"/>
            </a:xfrm>
            <a:custGeom>
              <a:rect b="b" l="l" r="r" t="t"/>
              <a:pathLst>
                <a:path extrusionOk="0" h="5430" w="1359">
                  <a:moveTo>
                    <a:pt x="1" y="0"/>
                  </a:moveTo>
                  <a:lnTo>
                    <a:pt x="1" y="5430"/>
                  </a:lnTo>
                  <a:lnTo>
                    <a:pt x="1358" y="5430"/>
                  </a:lnTo>
                  <a:lnTo>
                    <a:pt x="1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2"/>
            <p:cNvSpPr/>
            <p:nvPr/>
          </p:nvSpPr>
          <p:spPr>
            <a:xfrm>
              <a:off x="1759614" y="2209205"/>
              <a:ext cx="348871" cy="46547"/>
            </a:xfrm>
            <a:custGeom>
              <a:rect b="b" l="l" r="r" t="t"/>
              <a:pathLst>
                <a:path extrusionOk="0" h="1430" w="10718">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92"/>
          <p:cNvGrpSpPr/>
          <p:nvPr/>
        </p:nvGrpSpPr>
        <p:grpSpPr>
          <a:xfrm>
            <a:off x="1052392" y="1768643"/>
            <a:ext cx="240167" cy="349785"/>
            <a:chOff x="1061169" y="1922400"/>
            <a:chExt cx="239568" cy="348878"/>
          </a:xfrm>
        </p:grpSpPr>
        <p:sp>
          <p:nvSpPr>
            <p:cNvPr id="8300" name="Google Shape;8300;p92"/>
            <p:cNvSpPr/>
            <p:nvPr/>
          </p:nvSpPr>
          <p:spPr>
            <a:xfrm>
              <a:off x="1159635" y="2002247"/>
              <a:ext cx="31801" cy="36456"/>
            </a:xfrm>
            <a:custGeom>
              <a:rect b="b" l="l" r="r" t="t"/>
              <a:pathLst>
                <a:path extrusionOk="0" h="1120" w="977">
                  <a:moveTo>
                    <a:pt x="0" y="1"/>
                  </a:moveTo>
                  <a:lnTo>
                    <a:pt x="0" y="1120"/>
                  </a:lnTo>
                  <a:lnTo>
                    <a:pt x="977" y="54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2"/>
            <p:cNvSpPr/>
            <p:nvPr/>
          </p:nvSpPr>
          <p:spPr>
            <a:xfrm>
              <a:off x="1061169" y="1922400"/>
              <a:ext cx="239568" cy="265901"/>
            </a:xfrm>
            <a:custGeom>
              <a:rect b="b" l="l" r="r" t="t"/>
              <a:pathLst>
                <a:path extrusionOk="0" h="8169" w="736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2"/>
            <p:cNvSpPr/>
            <p:nvPr/>
          </p:nvSpPr>
          <p:spPr>
            <a:xfrm>
              <a:off x="1061169" y="2208456"/>
              <a:ext cx="239568" cy="62822"/>
            </a:xfrm>
            <a:custGeom>
              <a:rect b="b" l="l" r="r" t="t"/>
              <a:pathLst>
                <a:path extrusionOk="0" h="1930" w="7360">
                  <a:moveTo>
                    <a:pt x="4002" y="643"/>
                  </a:moveTo>
                  <a:lnTo>
                    <a:pt x="3978" y="1286"/>
                  </a:lnTo>
                  <a:lnTo>
                    <a:pt x="3382" y="1286"/>
                  </a:lnTo>
                  <a:lnTo>
                    <a:pt x="3382" y="643"/>
                  </a:lnTo>
                  <a:close/>
                  <a:moveTo>
                    <a:pt x="1" y="0"/>
                  </a:moveTo>
                  <a:lnTo>
                    <a:pt x="1" y="1929"/>
                  </a:lnTo>
                  <a:lnTo>
                    <a:pt x="7359" y="1929"/>
                  </a:lnTo>
                  <a:lnTo>
                    <a:pt x="73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92"/>
          <p:cNvGrpSpPr/>
          <p:nvPr/>
        </p:nvGrpSpPr>
        <p:grpSpPr>
          <a:xfrm>
            <a:off x="3262547" y="2914996"/>
            <a:ext cx="348927" cy="293026"/>
            <a:chOff x="3265812" y="3065780"/>
            <a:chExt cx="348057" cy="292266"/>
          </a:xfrm>
        </p:grpSpPr>
        <p:sp>
          <p:nvSpPr>
            <p:cNvPr id="8304" name="Google Shape;8304;p92"/>
            <p:cNvSpPr/>
            <p:nvPr/>
          </p:nvSpPr>
          <p:spPr>
            <a:xfrm>
              <a:off x="3327040" y="3127040"/>
              <a:ext cx="225604" cy="126359"/>
            </a:xfrm>
            <a:custGeom>
              <a:rect b="b" l="l" r="r" t="t"/>
              <a:pathLst>
                <a:path extrusionOk="0" h="3882" w="6931">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2"/>
            <p:cNvSpPr/>
            <p:nvPr/>
          </p:nvSpPr>
          <p:spPr>
            <a:xfrm>
              <a:off x="3265812" y="3065780"/>
              <a:ext cx="348057" cy="292266"/>
            </a:xfrm>
            <a:custGeom>
              <a:rect b="b" l="l" r="r" t="t"/>
              <a:pathLst>
                <a:path extrusionOk="0" h="8979" w="10693">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2"/>
            <p:cNvSpPr/>
            <p:nvPr/>
          </p:nvSpPr>
          <p:spPr>
            <a:xfrm>
              <a:off x="3469679" y="3166557"/>
              <a:ext cx="21743" cy="48109"/>
            </a:xfrm>
            <a:custGeom>
              <a:rect b="b" l="l" r="r" t="t"/>
              <a:pathLst>
                <a:path extrusionOk="0" h="1478" w="668">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92"/>
          <p:cNvGrpSpPr/>
          <p:nvPr/>
        </p:nvGrpSpPr>
        <p:grpSpPr>
          <a:xfrm>
            <a:off x="997211" y="2914996"/>
            <a:ext cx="349749" cy="292249"/>
            <a:chOff x="1006125" y="3065780"/>
            <a:chExt cx="348877" cy="291491"/>
          </a:xfrm>
        </p:grpSpPr>
        <p:sp>
          <p:nvSpPr>
            <p:cNvPr id="8308" name="Google Shape;8308;p92"/>
            <p:cNvSpPr/>
            <p:nvPr/>
          </p:nvSpPr>
          <p:spPr>
            <a:xfrm>
              <a:off x="1027055" y="3113857"/>
              <a:ext cx="307012" cy="176746"/>
            </a:xfrm>
            <a:custGeom>
              <a:rect b="b" l="l" r="r" t="t"/>
              <a:pathLst>
                <a:path extrusionOk="0" h="5430" w="9432">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2"/>
            <p:cNvSpPr/>
            <p:nvPr/>
          </p:nvSpPr>
          <p:spPr>
            <a:xfrm>
              <a:off x="1203026" y="3065780"/>
              <a:ext cx="151976" cy="123299"/>
            </a:xfrm>
            <a:custGeom>
              <a:rect b="b" l="l" r="r" t="t"/>
              <a:pathLst>
                <a:path extrusionOk="0" h="3788" w="4669">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2"/>
            <p:cNvSpPr/>
            <p:nvPr/>
          </p:nvSpPr>
          <p:spPr>
            <a:xfrm>
              <a:off x="1006125" y="3310757"/>
              <a:ext cx="348871" cy="46514"/>
            </a:xfrm>
            <a:custGeom>
              <a:rect b="b" l="l" r="r" t="t"/>
              <a:pathLst>
                <a:path extrusionOk="0" h="1429" w="10718">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2"/>
            <p:cNvSpPr/>
            <p:nvPr/>
          </p:nvSpPr>
          <p:spPr>
            <a:xfrm>
              <a:off x="1075133" y="3237094"/>
              <a:ext cx="88015" cy="53512"/>
            </a:xfrm>
            <a:custGeom>
              <a:rect b="b" l="l" r="r" t="t"/>
              <a:pathLst>
                <a:path extrusionOk="0" h="1644" w="2704">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2"/>
            <p:cNvSpPr/>
            <p:nvPr/>
          </p:nvSpPr>
          <p:spPr>
            <a:xfrm>
              <a:off x="1094501" y="3181335"/>
              <a:ext cx="43454" cy="37205"/>
            </a:xfrm>
            <a:custGeom>
              <a:rect b="b" l="l" r="r" t="t"/>
              <a:pathLst>
                <a:path extrusionOk="0" h="1143" w="1335">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92"/>
          <p:cNvGrpSpPr/>
          <p:nvPr/>
        </p:nvGrpSpPr>
        <p:grpSpPr>
          <a:xfrm>
            <a:off x="7797037" y="2327460"/>
            <a:ext cx="349752" cy="349750"/>
            <a:chOff x="7788994" y="2479767"/>
            <a:chExt cx="348880" cy="348843"/>
          </a:xfrm>
        </p:grpSpPr>
        <p:sp>
          <p:nvSpPr>
            <p:cNvPr id="8314" name="Google Shape;8314;p92"/>
            <p:cNvSpPr/>
            <p:nvPr/>
          </p:nvSpPr>
          <p:spPr>
            <a:xfrm>
              <a:off x="8109166" y="2698346"/>
              <a:ext cx="28709" cy="29490"/>
            </a:xfrm>
            <a:custGeom>
              <a:rect b="b" l="l" r="r" t="t"/>
              <a:pathLst>
                <a:path extrusionOk="0" h="906" w="882">
                  <a:moveTo>
                    <a:pt x="0" y="1"/>
                  </a:moveTo>
                  <a:lnTo>
                    <a:pt x="0" y="906"/>
                  </a:lnTo>
                  <a:lnTo>
                    <a:pt x="881" y="906"/>
                  </a:lnTo>
                  <a:lnTo>
                    <a:pt x="8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2"/>
            <p:cNvSpPr/>
            <p:nvPr/>
          </p:nvSpPr>
          <p:spPr>
            <a:xfrm>
              <a:off x="8024663" y="2698346"/>
              <a:ext cx="63603" cy="29490"/>
            </a:xfrm>
            <a:custGeom>
              <a:rect b="b" l="l" r="r" t="t"/>
              <a:pathLst>
                <a:path extrusionOk="0" h="906" w="1954">
                  <a:moveTo>
                    <a:pt x="0" y="1"/>
                  </a:moveTo>
                  <a:lnTo>
                    <a:pt x="1072" y="906"/>
                  </a:lnTo>
                  <a:lnTo>
                    <a:pt x="1953" y="906"/>
                  </a:ln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2"/>
            <p:cNvSpPr/>
            <p:nvPr/>
          </p:nvSpPr>
          <p:spPr>
            <a:xfrm>
              <a:off x="8109166" y="2479767"/>
              <a:ext cx="28709" cy="29490"/>
            </a:xfrm>
            <a:custGeom>
              <a:rect b="b" l="l" r="r" t="t"/>
              <a:pathLst>
                <a:path extrusionOk="0" h="906" w="882">
                  <a:moveTo>
                    <a:pt x="0" y="0"/>
                  </a:moveTo>
                  <a:lnTo>
                    <a:pt x="0" y="905"/>
                  </a:lnTo>
                  <a:lnTo>
                    <a:pt x="881" y="905"/>
                  </a:lnTo>
                  <a:lnTo>
                    <a:pt x="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2"/>
            <p:cNvSpPr/>
            <p:nvPr/>
          </p:nvSpPr>
          <p:spPr>
            <a:xfrm>
              <a:off x="8109166" y="2530156"/>
              <a:ext cx="28709" cy="148070"/>
            </a:xfrm>
            <a:custGeom>
              <a:rect b="b" l="l" r="r" t="t"/>
              <a:pathLst>
                <a:path extrusionOk="0" h="4549" w="882">
                  <a:moveTo>
                    <a:pt x="0" y="0"/>
                  </a:moveTo>
                  <a:lnTo>
                    <a:pt x="0" y="4549"/>
                  </a:lnTo>
                  <a:lnTo>
                    <a:pt x="881" y="4549"/>
                  </a:lnTo>
                  <a:lnTo>
                    <a:pt x="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2"/>
            <p:cNvSpPr/>
            <p:nvPr/>
          </p:nvSpPr>
          <p:spPr>
            <a:xfrm>
              <a:off x="7968057" y="2678978"/>
              <a:ext cx="87625" cy="149632"/>
            </a:xfrm>
            <a:custGeom>
              <a:rect b="b" l="l" r="r" t="t"/>
              <a:pathLst>
                <a:path extrusionOk="0" h="4597" w="2692">
                  <a:moveTo>
                    <a:pt x="1" y="0"/>
                  </a:moveTo>
                  <a:lnTo>
                    <a:pt x="48" y="3477"/>
                  </a:lnTo>
                  <a:lnTo>
                    <a:pt x="1001" y="3025"/>
                  </a:lnTo>
                  <a:lnTo>
                    <a:pt x="1739" y="4597"/>
                  </a:lnTo>
                  <a:lnTo>
                    <a:pt x="2478" y="4239"/>
                  </a:lnTo>
                  <a:lnTo>
                    <a:pt x="1739" y="2668"/>
                  </a:lnTo>
                  <a:lnTo>
                    <a:pt x="2692" y="221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2"/>
            <p:cNvSpPr/>
            <p:nvPr/>
          </p:nvSpPr>
          <p:spPr>
            <a:xfrm>
              <a:off x="7788994" y="2698346"/>
              <a:ext cx="29490" cy="29490"/>
            </a:xfrm>
            <a:custGeom>
              <a:rect b="b" l="l" r="r" t="t"/>
              <a:pathLst>
                <a:path extrusionOk="0" h="906" w="906">
                  <a:moveTo>
                    <a:pt x="1" y="1"/>
                  </a:moveTo>
                  <a:lnTo>
                    <a:pt x="1" y="906"/>
                  </a:lnTo>
                  <a:lnTo>
                    <a:pt x="906" y="906"/>
                  </a:lnTo>
                  <a:lnTo>
                    <a:pt x="9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2"/>
            <p:cNvSpPr/>
            <p:nvPr/>
          </p:nvSpPr>
          <p:spPr>
            <a:xfrm>
              <a:off x="7839383" y="2530156"/>
              <a:ext cx="248877" cy="148070"/>
            </a:xfrm>
            <a:custGeom>
              <a:rect b="b" l="l" r="r" t="t"/>
              <a:pathLst>
                <a:path extrusionOk="0" h="4549" w="7646">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2"/>
            <p:cNvSpPr/>
            <p:nvPr/>
          </p:nvSpPr>
          <p:spPr>
            <a:xfrm>
              <a:off x="7838602" y="2698346"/>
              <a:ext cx="109335" cy="29490"/>
            </a:xfrm>
            <a:custGeom>
              <a:rect b="b" l="l" r="r" t="t"/>
              <a:pathLst>
                <a:path extrusionOk="0" h="906" w="3359">
                  <a:moveTo>
                    <a:pt x="1" y="1"/>
                  </a:moveTo>
                  <a:lnTo>
                    <a:pt x="1" y="906"/>
                  </a:lnTo>
                  <a:lnTo>
                    <a:pt x="3359" y="906"/>
                  </a:lnTo>
                  <a:lnTo>
                    <a:pt x="33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2"/>
            <p:cNvSpPr/>
            <p:nvPr/>
          </p:nvSpPr>
          <p:spPr>
            <a:xfrm>
              <a:off x="7788994" y="2530156"/>
              <a:ext cx="29490" cy="148070"/>
            </a:xfrm>
            <a:custGeom>
              <a:rect b="b" l="l" r="r" t="t"/>
              <a:pathLst>
                <a:path extrusionOk="0" h="4549" w="906">
                  <a:moveTo>
                    <a:pt x="1" y="0"/>
                  </a:moveTo>
                  <a:lnTo>
                    <a:pt x="1" y="4549"/>
                  </a:lnTo>
                  <a:lnTo>
                    <a:pt x="906" y="4549"/>
                  </a:lnTo>
                  <a:lnTo>
                    <a:pt x="9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2"/>
            <p:cNvSpPr/>
            <p:nvPr/>
          </p:nvSpPr>
          <p:spPr>
            <a:xfrm>
              <a:off x="7788994" y="2479767"/>
              <a:ext cx="29490" cy="29490"/>
            </a:xfrm>
            <a:custGeom>
              <a:rect b="b" l="l" r="r" t="t"/>
              <a:pathLst>
                <a:path extrusionOk="0" h="906" w="906">
                  <a:moveTo>
                    <a:pt x="1" y="0"/>
                  </a:moveTo>
                  <a:lnTo>
                    <a:pt x="1" y="905"/>
                  </a:lnTo>
                  <a:lnTo>
                    <a:pt x="906" y="905"/>
                  </a:lnTo>
                  <a:lnTo>
                    <a:pt x="9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2"/>
            <p:cNvSpPr/>
            <p:nvPr/>
          </p:nvSpPr>
          <p:spPr>
            <a:xfrm>
              <a:off x="7839383" y="2479767"/>
              <a:ext cx="248877" cy="29490"/>
            </a:xfrm>
            <a:custGeom>
              <a:rect b="b" l="l" r="r" t="t"/>
              <a:pathLst>
                <a:path extrusionOk="0" h="906" w="7646">
                  <a:moveTo>
                    <a:pt x="1" y="0"/>
                  </a:moveTo>
                  <a:lnTo>
                    <a:pt x="1" y="905"/>
                  </a:lnTo>
                  <a:lnTo>
                    <a:pt x="7645" y="905"/>
                  </a:lnTo>
                  <a:lnTo>
                    <a:pt x="7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92"/>
          <p:cNvGrpSpPr/>
          <p:nvPr/>
        </p:nvGrpSpPr>
        <p:grpSpPr>
          <a:xfrm>
            <a:off x="7061113" y="2327460"/>
            <a:ext cx="310096" cy="349426"/>
            <a:chOff x="7054905" y="2479767"/>
            <a:chExt cx="309323" cy="348520"/>
          </a:xfrm>
        </p:grpSpPr>
        <p:sp>
          <p:nvSpPr>
            <p:cNvPr id="8326" name="Google Shape;8326;p92"/>
            <p:cNvSpPr/>
            <p:nvPr/>
          </p:nvSpPr>
          <p:spPr>
            <a:xfrm>
              <a:off x="7155683" y="2595258"/>
              <a:ext cx="105429" cy="105462"/>
            </a:xfrm>
            <a:custGeom>
              <a:rect b="b" l="l" r="r" t="t"/>
              <a:pathLst>
                <a:path extrusionOk="0" h="3240" w="3239">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2"/>
            <p:cNvSpPr/>
            <p:nvPr/>
          </p:nvSpPr>
          <p:spPr>
            <a:xfrm>
              <a:off x="7199855" y="2492918"/>
              <a:ext cx="144978" cy="37270"/>
            </a:xfrm>
            <a:custGeom>
              <a:rect b="b" l="l" r="r" t="t"/>
              <a:pathLst>
                <a:path extrusionOk="0" h="1145" w="4454">
                  <a:moveTo>
                    <a:pt x="1" y="1"/>
                  </a:moveTo>
                  <a:lnTo>
                    <a:pt x="644" y="1144"/>
                  </a:lnTo>
                  <a:lnTo>
                    <a:pt x="4454" y="1144"/>
                  </a:lnTo>
                  <a:lnTo>
                    <a:pt x="4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2"/>
            <p:cNvSpPr/>
            <p:nvPr/>
          </p:nvSpPr>
          <p:spPr>
            <a:xfrm>
              <a:off x="7054905" y="2479767"/>
              <a:ext cx="309323" cy="288393"/>
            </a:xfrm>
            <a:custGeom>
              <a:rect b="b" l="l" r="r" t="t"/>
              <a:pathLst>
                <a:path extrusionOk="0" h="8860" w="9503">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2"/>
            <p:cNvSpPr/>
            <p:nvPr/>
          </p:nvSpPr>
          <p:spPr>
            <a:xfrm>
              <a:off x="7194419" y="2761918"/>
              <a:ext cx="28742" cy="66369"/>
            </a:xfrm>
            <a:custGeom>
              <a:rect b="b" l="l" r="r" t="t"/>
              <a:pathLst>
                <a:path extrusionOk="0" h="2039" w="883">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92"/>
          <p:cNvGrpSpPr/>
          <p:nvPr/>
        </p:nvGrpSpPr>
        <p:grpSpPr>
          <a:xfrm>
            <a:off x="6323622" y="2327460"/>
            <a:ext cx="274332" cy="349751"/>
            <a:chOff x="6319254" y="2479767"/>
            <a:chExt cx="273648" cy="348844"/>
          </a:xfrm>
        </p:grpSpPr>
        <p:sp>
          <p:nvSpPr>
            <p:cNvPr id="8331" name="Google Shape;8331;p92"/>
            <p:cNvSpPr/>
            <p:nvPr/>
          </p:nvSpPr>
          <p:spPr>
            <a:xfrm>
              <a:off x="6319254" y="2479767"/>
              <a:ext cx="273648" cy="260465"/>
            </a:xfrm>
            <a:custGeom>
              <a:rect b="b" l="l" r="r" t="t"/>
              <a:pathLst>
                <a:path extrusionOk="0" h="8002" w="8407">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2"/>
            <p:cNvSpPr/>
            <p:nvPr/>
          </p:nvSpPr>
          <p:spPr>
            <a:xfrm>
              <a:off x="6378171" y="2725493"/>
              <a:ext cx="65133" cy="103118"/>
            </a:xfrm>
            <a:custGeom>
              <a:rect b="b" l="l" r="r" t="t"/>
              <a:pathLst>
                <a:path extrusionOk="0" h="3168" w="2001">
                  <a:moveTo>
                    <a:pt x="0" y="0"/>
                  </a:moveTo>
                  <a:lnTo>
                    <a:pt x="0" y="3168"/>
                  </a:lnTo>
                  <a:lnTo>
                    <a:pt x="1001" y="2763"/>
                  </a:lnTo>
                  <a:lnTo>
                    <a:pt x="2001" y="3168"/>
                  </a:lnTo>
                  <a:lnTo>
                    <a:pt x="2001" y="810"/>
                  </a:lnTo>
                  <a:lnTo>
                    <a:pt x="858" y="11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2"/>
            <p:cNvSpPr/>
            <p:nvPr/>
          </p:nvSpPr>
          <p:spPr>
            <a:xfrm>
              <a:off x="6363426" y="2540214"/>
              <a:ext cx="162066" cy="139444"/>
            </a:xfrm>
            <a:custGeom>
              <a:rect b="b" l="l" r="r" t="t"/>
              <a:pathLst>
                <a:path extrusionOk="0" h="4284" w="4979">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2"/>
            <p:cNvSpPr/>
            <p:nvPr/>
          </p:nvSpPr>
          <p:spPr>
            <a:xfrm>
              <a:off x="6468858" y="2725493"/>
              <a:ext cx="65133" cy="103118"/>
            </a:xfrm>
            <a:custGeom>
              <a:rect b="b" l="l" r="r" t="t"/>
              <a:pathLst>
                <a:path extrusionOk="0" h="3168" w="2001">
                  <a:moveTo>
                    <a:pt x="2001" y="0"/>
                  </a:moveTo>
                  <a:lnTo>
                    <a:pt x="1144" y="1191"/>
                  </a:lnTo>
                  <a:lnTo>
                    <a:pt x="1" y="810"/>
                  </a:lnTo>
                  <a:lnTo>
                    <a:pt x="1" y="3168"/>
                  </a:lnTo>
                  <a:lnTo>
                    <a:pt x="1001" y="2763"/>
                  </a:lnTo>
                  <a:lnTo>
                    <a:pt x="2001" y="3168"/>
                  </a:lnTo>
                  <a:lnTo>
                    <a:pt x="20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92"/>
          <p:cNvGrpSpPr/>
          <p:nvPr/>
        </p:nvGrpSpPr>
        <p:grpSpPr>
          <a:xfrm>
            <a:off x="5530167" y="2327460"/>
            <a:ext cx="349748" cy="349753"/>
            <a:chOff x="5527778" y="2479767"/>
            <a:chExt cx="348876" cy="348846"/>
          </a:xfrm>
        </p:grpSpPr>
        <p:sp>
          <p:nvSpPr>
            <p:cNvPr id="8336" name="Google Shape;8336;p92"/>
            <p:cNvSpPr/>
            <p:nvPr/>
          </p:nvSpPr>
          <p:spPr>
            <a:xfrm>
              <a:off x="5599097" y="2546431"/>
              <a:ext cx="50420" cy="171343"/>
            </a:xfrm>
            <a:custGeom>
              <a:rect b="b" l="l" r="r" t="t"/>
              <a:pathLst>
                <a:path extrusionOk="0" h="5264" w="1549">
                  <a:moveTo>
                    <a:pt x="1" y="0"/>
                  </a:moveTo>
                  <a:lnTo>
                    <a:pt x="1" y="5263"/>
                  </a:lnTo>
                  <a:lnTo>
                    <a:pt x="1549" y="5263"/>
                  </a:lnTo>
                  <a:lnTo>
                    <a:pt x="15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2"/>
            <p:cNvSpPr/>
            <p:nvPr/>
          </p:nvSpPr>
          <p:spPr>
            <a:xfrm>
              <a:off x="5527778" y="2479767"/>
              <a:ext cx="121737" cy="46514"/>
            </a:xfrm>
            <a:custGeom>
              <a:rect b="b" l="l" r="r" t="t"/>
              <a:pathLst>
                <a:path extrusionOk="0" h="1429" w="3740">
                  <a:moveTo>
                    <a:pt x="1" y="0"/>
                  </a:moveTo>
                  <a:lnTo>
                    <a:pt x="1" y="1429"/>
                  </a:lnTo>
                  <a:lnTo>
                    <a:pt x="3740" y="1429"/>
                  </a:lnTo>
                  <a:lnTo>
                    <a:pt x="37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2"/>
            <p:cNvSpPr/>
            <p:nvPr/>
          </p:nvSpPr>
          <p:spPr>
            <a:xfrm>
              <a:off x="5565764" y="2792939"/>
              <a:ext cx="45765" cy="35675"/>
            </a:xfrm>
            <a:custGeom>
              <a:rect b="b" l="l" r="r" t="t"/>
              <a:pathLst>
                <a:path extrusionOk="0" h="1096" w="1406">
                  <a:moveTo>
                    <a:pt x="1" y="0"/>
                  </a:moveTo>
                  <a:lnTo>
                    <a:pt x="691" y="1096"/>
                  </a:lnTo>
                  <a:lnTo>
                    <a:pt x="1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2"/>
            <p:cNvSpPr/>
            <p:nvPr/>
          </p:nvSpPr>
          <p:spPr>
            <a:xfrm>
              <a:off x="5527778" y="2546431"/>
              <a:ext cx="50420" cy="171343"/>
            </a:xfrm>
            <a:custGeom>
              <a:rect b="b" l="l" r="r" t="t"/>
              <a:pathLst>
                <a:path extrusionOk="0" h="5264" w="1549">
                  <a:moveTo>
                    <a:pt x="1" y="0"/>
                  </a:moveTo>
                  <a:lnTo>
                    <a:pt x="1" y="5263"/>
                  </a:lnTo>
                  <a:lnTo>
                    <a:pt x="1549" y="5263"/>
                  </a:lnTo>
                  <a:lnTo>
                    <a:pt x="15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2"/>
            <p:cNvSpPr/>
            <p:nvPr/>
          </p:nvSpPr>
          <p:spPr>
            <a:xfrm>
              <a:off x="5529340" y="2737895"/>
              <a:ext cx="118645" cy="34894"/>
            </a:xfrm>
            <a:custGeom>
              <a:rect b="b" l="l" r="r" t="t"/>
              <a:pathLst>
                <a:path extrusionOk="0" h="1072" w="3645">
                  <a:moveTo>
                    <a:pt x="0" y="0"/>
                  </a:moveTo>
                  <a:lnTo>
                    <a:pt x="715" y="1072"/>
                  </a:lnTo>
                  <a:lnTo>
                    <a:pt x="2930" y="1072"/>
                  </a:lnTo>
                  <a:lnTo>
                    <a:pt x="36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2"/>
            <p:cNvSpPr/>
            <p:nvPr/>
          </p:nvSpPr>
          <p:spPr>
            <a:xfrm>
              <a:off x="5688254" y="2515411"/>
              <a:ext cx="188399" cy="178309"/>
            </a:xfrm>
            <a:custGeom>
              <a:rect b="b" l="l" r="r" t="t"/>
              <a:pathLst>
                <a:path extrusionOk="0" h="5478" w="5788">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92"/>
          <p:cNvGrpSpPr/>
          <p:nvPr/>
        </p:nvGrpSpPr>
        <p:grpSpPr>
          <a:xfrm>
            <a:off x="4774827" y="2327460"/>
            <a:ext cx="349716" cy="349752"/>
            <a:chOff x="4774321" y="2479767"/>
            <a:chExt cx="348844" cy="348845"/>
          </a:xfrm>
        </p:grpSpPr>
        <p:sp>
          <p:nvSpPr>
            <p:cNvPr id="8343" name="Google Shape;8343;p92"/>
            <p:cNvSpPr/>
            <p:nvPr/>
          </p:nvSpPr>
          <p:spPr>
            <a:xfrm>
              <a:off x="4958787" y="2479767"/>
              <a:ext cx="164378" cy="227915"/>
            </a:xfrm>
            <a:custGeom>
              <a:rect b="b" l="l" r="r" t="t"/>
              <a:pathLst>
                <a:path extrusionOk="0" h="7002" w="505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2"/>
            <p:cNvSpPr/>
            <p:nvPr/>
          </p:nvSpPr>
          <p:spPr>
            <a:xfrm>
              <a:off x="4774321" y="2479767"/>
              <a:ext cx="164345" cy="227134"/>
            </a:xfrm>
            <a:custGeom>
              <a:rect b="b" l="l" r="r" t="t"/>
              <a:pathLst>
                <a:path extrusionOk="0" h="6978" w="5049">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2"/>
            <p:cNvSpPr/>
            <p:nvPr/>
          </p:nvSpPr>
          <p:spPr>
            <a:xfrm>
              <a:off x="4961131" y="2705345"/>
              <a:ext cx="162034" cy="41892"/>
            </a:xfrm>
            <a:custGeom>
              <a:rect b="b" l="l" r="r" t="t"/>
              <a:pathLst>
                <a:path extrusionOk="0" h="1287" w="4978">
                  <a:moveTo>
                    <a:pt x="1548" y="0"/>
                  </a:moveTo>
                  <a:cubicBezTo>
                    <a:pt x="786" y="0"/>
                    <a:pt x="143" y="524"/>
                    <a:pt x="0" y="1286"/>
                  </a:cubicBezTo>
                  <a:lnTo>
                    <a:pt x="4978" y="1286"/>
                  </a:lnTo>
                  <a:lnTo>
                    <a:pt x="4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2"/>
            <p:cNvSpPr/>
            <p:nvPr/>
          </p:nvSpPr>
          <p:spPr>
            <a:xfrm>
              <a:off x="4774321" y="2705345"/>
              <a:ext cx="162034" cy="41892"/>
            </a:xfrm>
            <a:custGeom>
              <a:rect b="b" l="l" r="r" t="t"/>
              <a:pathLst>
                <a:path extrusionOk="0" h="1287" w="4978">
                  <a:moveTo>
                    <a:pt x="0" y="0"/>
                  </a:moveTo>
                  <a:lnTo>
                    <a:pt x="0" y="1286"/>
                  </a:lnTo>
                  <a:lnTo>
                    <a:pt x="4977" y="1286"/>
                  </a:lnTo>
                  <a:cubicBezTo>
                    <a:pt x="4834" y="524"/>
                    <a:pt x="4191" y="0"/>
                    <a:pt x="3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2"/>
            <p:cNvSpPr/>
            <p:nvPr/>
          </p:nvSpPr>
          <p:spPr>
            <a:xfrm>
              <a:off x="4847951" y="2767354"/>
              <a:ext cx="201582" cy="61259"/>
            </a:xfrm>
            <a:custGeom>
              <a:rect b="b" l="l" r="r" t="t"/>
              <a:pathLst>
                <a:path extrusionOk="0" h="1882" w="6193">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92"/>
          <p:cNvGrpSpPr/>
          <p:nvPr/>
        </p:nvGrpSpPr>
        <p:grpSpPr>
          <a:xfrm>
            <a:off x="4019454" y="2376413"/>
            <a:ext cx="349719" cy="251846"/>
            <a:chOff x="4020831" y="2528594"/>
            <a:chExt cx="348847" cy="251193"/>
          </a:xfrm>
        </p:grpSpPr>
        <p:sp>
          <p:nvSpPr>
            <p:cNvPr id="8349" name="Google Shape;8349;p92"/>
            <p:cNvSpPr/>
            <p:nvPr/>
          </p:nvSpPr>
          <p:spPr>
            <a:xfrm>
              <a:off x="4169654" y="2596820"/>
              <a:ext cx="40362" cy="46514"/>
            </a:xfrm>
            <a:custGeom>
              <a:rect b="b" l="l" r="r" t="t"/>
              <a:pathLst>
                <a:path extrusionOk="0" h="1429" w="1240">
                  <a:moveTo>
                    <a:pt x="1" y="0"/>
                  </a:moveTo>
                  <a:lnTo>
                    <a:pt x="1" y="1429"/>
                  </a:lnTo>
                  <a:lnTo>
                    <a:pt x="1239" y="71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2"/>
            <p:cNvSpPr/>
            <p:nvPr/>
          </p:nvSpPr>
          <p:spPr>
            <a:xfrm>
              <a:off x="4266558" y="2726828"/>
              <a:ext cx="41111" cy="52178"/>
            </a:xfrm>
            <a:custGeom>
              <a:rect b="b" l="l" r="r" t="t"/>
              <a:pathLst>
                <a:path extrusionOk="0" h="1603" w="1263">
                  <a:moveTo>
                    <a:pt x="632" y="1"/>
                  </a:moveTo>
                  <a:cubicBezTo>
                    <a:pt x="316" y="1"/>
                    <a:pt x="1" y="209"/>
                    <a:pt x="1" y="626"/>
                  </a:cubicBezTo>
                  <a:lnTo>
                    <a:pt x="1" y="1602"/>
                  </a:lnTo>
                  <a:lnTo>
                    <a:pt x="1263" y="1602"/>
                  </a:lnTo>
                  <a:lnTo>
                    <a:pt x="1263" y="626"/>
                  </a:lnTo>
                  <a:cubicBezTo>
                    <a:pt x="1263" y="209"/>
                    <a:pt x="947"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2"/>
            <p:cNvSpPr/>
            <p:nvPr/>
          </p:nvSpPr>
          <p:spPr>
            <a:xfrm>
              <a:off x="4204549" y="2725103"/>
              <a:ext cx="42673" cy="53903"/>
            </a:xfrm>
            <a:custGeom>
              <a:rect b="b" l="l" r="r" t="t"/>
              <a:pathLst>
                <a:path extrusionOk="0" h="1656" w="1311">
                  <a:moveTo>
                    <a:pt x="655" y="0"/>
                  </a:moveTo>
                  <a:cubicBezTo>
                    <a:pt x="328" y="0"/>
                    <a:pt x="0" y="227"/>
                    <a:pt x="24" y="679"/>
                  </a:cubicBezTo>
                  <a:lnTo>
                    <a:pt x="24" y="1655"/>
                  </a:lnTo>
                  <a:lnTo>
                    <a:pt x="1286" y="1655"/>
                  </a:lnTo>
                  <a:lnTo>
                    <a:pt x="1286" y="679"/>
                  </a:lnTo>
                  <a:cubicBezTo>
                    <a:pt x="1310" y="227"/>
                    <a:pt x="983" y="0"/>
                    <a:pt x="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2"/>
            <p:cNvSpPr/>
            <p:nvPr/>
          </p:nvSpPr>
          <p:spPr>
            <a:xfrm>
              <a:off x="4020831" y="2528594"/>
              <a:ext cx="348838" cy="191492"/>
            </a:xfrm>
            <a:custGeom>
              <a:rect b="b" l="l" r="r" t="t"/>
              <a:pathLst>
                <a:path extrusionOk="0" h="5883" w="10717">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2"/>
            <p:cNvSpPr/>
            <p:nvPr/>
          </p:nvSpPr>
          <p:spPr>
            <a:xfrm>
              <a:off x="4328568" y="2726828"/>
              <a:ext cx="41111" cy="52959"/>
            </a:xfrm>
            <a:custGeom>
              <a:rect b="b" l="l" r="r" t="t"/>
              <a:pathLst>
                <a:path extrusionOk="0" h="1627" w="1263">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2"/>
            <p:cNvSpPr/>
            <p:nvPr/>
          </p:nvSpPr>
          <p:spPr>
            <a:xfrm>
              <a:off x="4144069" y="2726828"/>
              <a:ext cx="41143" cy="52178"/>
            </a:xfrm>
            <a:custGeom>
              <a:rect b="b" l="l" r="r" t="t"/>
              <a:pathLst>
                <a:path extrusionOk="0" h="1603" w="1264">
                  <a:moveTo>
                    <a:pt x="632" y="1"/>
                  </a:moveTo>
                  <a:cubicBezTo>
                    <a:pt x="316" y="1"/>
                    <a:pt x="1" y="209"/>
                    <a:pt x="1" y="626"/>
                  </a:cubicBezTo>
                  <a:lnTo>
                    <a:pt x="1" y="1602"/>
                  </a:lnTo>
                  <a:lnTo>
                    <a:pt x="1263" y="1602"/>
                  </a:lnTo>
                  <a:lnTo>
                    <a:pt x="1263" y="626"/>
                  </a:lnTo>
                  <a:cubicBezTo>
                    <a:pt x="1263" y="209"/>
                    <a:pt x="948"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2"/>
            <p:cNvSpPr/>
            <p:nvPr/>
          </p:nvSpPr>
          <p:spPr>
            <a:xfrm>
              <a:off x="4020831" y="2726828"/>
              <a:ext cx="41111" cy="52178"/>
            </a:xfrm>
            <a:custGeom>
              <a:rect b="b" l="l" r="r" t="t"/>
              <a:pathLst>
                <a:path extrusionOk="0" h="1603" w="1263">
                  <a:moveTo>
                    <a:pt x="632" y="1"/>
                  </a:moveTo>
                  <a:cubicBezTo>
                    <a:pt x="316" y="1"/>
                    <a:pt x="0" y="209"/>
                    <a:pt x="0" y="626"/>
                  </a:cubicBezTo>
                  <a:lnTo>
                    <a:pt x="0" y="1602"/>
                  </a:lnTo>
                  <a:lnTo>
                    <a:pt x="1263" y="1602"/>
                  </a:lnTo>
                  <a:lnTo>
                    <a:pt x="1263" y="626"/>
                  </a:lnTo>
                  <a:cubicBezTo>
                    <a:pt x="1263" y="209"/>
                    <a:pt x="947"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2"/>
            <p:cNvSpPr/>
            <p:nvPr/>
          </p:nvSpPr>
          <p:spPr>
            <a:xfrm>
              <a:off x="4081669" y="2725103"/>
              <a:ext cx="43064" cy="53903"/>
            </a:xfrm>
            <a:custGeom>
              <a:rect b="b" l="l" r="r" t="t"/>
              <a:pathLst>
                <a:path extrusionOk="0" h="1656" w="1323">
                  <a:moveTo>
                    <a:pt x="659" y="0"/>
                  </a:moveTo>
                  <a:cubicBezTo>
                    <a:pt x="328" y="0"/>
                    <a:pt x="1" y="227"/>
                    <a:pt x="37" y="679"/>
                  </a:cubicBezTo>
                  <a:lnTo>
                    <a:pt x="37" y="1655"/>
                  </a:lnTo>
                  <a:lnTo>
                    <a:pt x="1299" y="1655"/>
                  </a:lnTo>
                  <a:lnTo>
                    <a:pt x="1299" y="679"/>
                  </a:lnTo>
                  <a:cubicBezTo>
                    <a:pt x="1323" y="227"/>
                    <a:pt x="989" y="0"/>
                    <a:pt x="6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92"/>
          <p:cNvGrpSpPr/>
          <p:nvPr/>
        </p:nvGrpSpPr>
        <p:grpSpPr>
          <a:xfrm>
            <a:off x="3274980" y="2348445"/>
            <a:ext cx="349710" cy="307784"/>
            <a:chOff x="3278214" y="2500698"/>
            <a:chExt cx="348838" cy="306985"/>
          </a:xfrm>
        </p:grpSpPr>
        <p:sp>
          <p:nvSpPr>
            <p:cNvPr id="8358" name="Google Shape;8358;p92"/>
            <p:cNvSpPr/>
            <p:nvPr/>
          </p:nvSpPr>
          <p:spPr>
            <a:xfrm>
              <a:off x="3340223" y="2561926"/>
              <a:ext cx="225604" cy="120956"/>
            </a:xfrm>
            <a:custGeom>
              <a:rect b="b" l="l" r="r" t="t"/>
              <a:pathLst>
                <a:path extrusionOk="0" h="3716" w="6931">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2"/>
            <p:cNvSpPr/>
            <p:nvPr/>
          </p:nvSpPr>
          <p:spPr>
            <a:xfrm>
              <a:off x="3278214" y="2500698"/>
              <a:ext cx="348838" cy="243409"/>
            </a:xfrm>
            <a:custGeom>
              <a:rect b="b" l="l" r="r" t="t"/>
              <a:pathLst>
                <a:path extrusionOk="0" h="7478" w="10717">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2"/>
            <p:cNvSpPr/>
            <p:nvPr/>
          </p:nvSpPr>
          <p:spPr>
            <a:xfrm>
              <a:off x="3483643" y="2648901"/>
              <a:ext cx="107773" cy="92898"/>
            </a:xfrm>
            <a:custGeom>
              <a:rect b="b" l="l" r="r" t="t"/>
              <a:pathLst>
                <a:path extrusionOk="0" h="2854" w="3311">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2"/>
            <p:cNvSpPr/>
            <p:nvPr/>
          </p:nvSpPr>
          <p:spPr>
            <a:xfrm>
              <a:off x="3499137" y="2754952"/>
              <a:ext cx="61259" cy="52731"/>
            </a:xfrm>
            <a:custGeom>
              <a:rect b="b" l="l" r="r" t="t"/>
              <a:pathLst>
                <a:path extrusionOk="0" h="1620" w="1882">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92"/>
          <p:cNvGrpSpPr/>
          <p:nvPr/>
        </p:nvGrpSpPr>
        <p:grpSpPr>
          <a:xfrm>
            <a:off x="2508740" y="2327460"/>
            <a:ext cx="355943" cy="350530"/>
            <a:chOff x="2513885" y="2479767"/>
            <a:chExt cx="355055" cy="349621"/>
          </a:xfrm>
        </p:grpSpPr>
        <p:sp>
          <p:nvSpPr>
            <p:cNvPr id="8363" name="Google Shape;8363;p92"/>
            <p:cNvSpPr/>
            <p:nvPr/>
          </p:nvSpPr>
          <p:spPr>
            <a:xfrm>
              <a:off x="2606134" y="2572765"/>
              <a:ext cx="52731" cy="66695"/>
            </a:xfrm>
            <a:custGeom>
              <a:rect b="b" l="l" r="r" t="t"/>
              <a:pathLst>
                <a:path extrusionOk="0" h="2049" w="162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2"/>
            <p:cNvSpPr/>
            <p:nvPr/>
          </p:nvSpPr>
          <p:spPr>
            <a:xfrm>
              <a:off x="2606134" y="2485171"/>
              <a:ext cx="52731" cy="67476"/>
            </a:xfrm>
            <a:custGeom>
              <a:rect b="b" l="l" r="r" t="t"/>
              <a:pathLst>
                <a:path extrusionOk="0" h="2073" w="162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2"/>
            <p:cNvSpPr/>
            <p:nvPr/>
          </p:nvSpPr>
          <p:spPr>
            <a:xfrm>
              <a:off x="2716970" y="2572765"/>
              <a:ext cx="52731" cy="66695"/>
            </a:xfrm>
            <a:custGeom>
              <a:rect b="b" l="l" r="r" t="t"/>
              <a:pathLst>
                <a:path extrusionOk="0" h="2049" w="1620">
                  <a:moveTo>
                    <a:pt x="405" y="1"/>
                  </a:moveTo>
                  <a:cubicBezTo>
                    <a:pt x="382" y="596"/>
                    <a:pt x="286" y="1215"/>
                    <a:pt x="96" y="1787"/>
                  </a:cubicBezTo>
                  <a:cubicBezTo>
                    <a:pt x="72" y="1882"/>
                    <a:pt x="24" y="1977"/>
                    <a:pt x="0" y="2049"/>
                  </a:cubicBezTo>
                  <a:cubicBezTo>
                    <a:pt x="882" y="1716"/>
                    <a:pt x="1501" y="930"/>
                    <a:pt x="1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2"/>
            <p:cNvSpPr/>
            <p:nvPr/>
          </p:nvSpPr>
          <p:spPr>
            <a:xfrm>
              <a:off x="2665800" y="2479767"/>
              <a:ext cx="43454" cy="72098"/>
            </a:xfrm>
            <a:custGeom>
              <a:rect b="b" l="l" r="r" t="t"/>
              <a:pathLst>
                <a:path extrusionOk="0" h="2215" w="1335">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2"/>
            <p:cNvSpPr/>
            <p:nvPr/>
          </p:nvSpPr>
          <p:spPr>
            <a:xfrm>
              <a:off x="2716970" y="2485171"/>
              <a:ext cx="52731" cy="66695"/>
            </a:xfrm>
            <a:custGeom>
              <a:rect b="b" l="l" r="r" t="t"/>
              <a:pathLst>
                <a:path extrusionOk="0" h="2049" w="162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2"/>
            <p:cNvSpPr/>
            <p:nvPr/>
          </p:nvSpPr>
          <p:spPr>
            <a:xfrm>
              <a:off x="2665800" y="2572765"/>
              <a:ext cx="43454" cy="72131"/>
            </a:xfrm>
            <a:custGeom>
              <a:rect b="b" l="l" r="r" t="t"/>
              <a:pathLst>
                <a:path extrusionOk="0" h="2216" w="1335">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2"/>
            <p:cNvSpPr/>
            <p:nvPr/>
          </p:nvSpPr>
          <p:spPr>
            <a:xfrm>
              <a:off x="2513885" y="2549524"/>
              <a:ext cx="355055" cy="279865"/>
            </a:xfrm>
            <a:custGeom>
              <a:rect b="b" l="l" r="r" t="t"/>
              <a:pathLst>
                <a:path extrusionOk="0" h="8598" w="10908">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92"/>
          <p:cNvGrpSpPr/>
          <p:nvPr/>
        </p:nvGrpSpPr>
        <p:grpSpPr>
          <a:xfrm>
            <a:off x="5530950" y="3445126"/>
            <a:ext cx="331868" cy="348902"/>
            <a:chOff x="5528559" y="3594535"/>
            <a:chExt cx="331041" cy="347997"/>
          </a:xfrm>
        </p:grpSpPr>
        <p:sp>
          <p:nvSpPr>
            <p:cNvPr id="8371" name="Google Shape;8371;p92"/>
            <p:cNvSpPr/>
            <p:nvPr/>
          </p:nvSpPr>
          <p:spPr>
            <a:xfrm>
              <a:off x="5771975" y="3792899"/>
              <a:ext cx="87625" cy="149632"/>
            </a:xfrm>
            <a:custGeom>
              <a:rect b="b" l="l" r="r" t="t"/>
              <a:pathLst>
                <a:path extrusionOk="0" h="4597" w="2692">
                  <a:moveTo>
                    <a:pt x="0" y="1"/>
                  </a:moveTo>
                  <a:lnTo>
                    <a:pt x="48" y="3478"/>
                  </a:lnTo>
                  <a:lnTo>
                    <a:pt x="1001" y="3025"/>
                  </a:lnTo>
                  <a:lnTo>
                    <a:pt x="1739" y="4597"/>
                  </a:lnTo>
                  <a:lnTo>
                    <a:pt x="2477" y="4263"/>
                  </a:lnTo>
                  <a:lnTo>
                    <a:pt x="1739" y="2692"/>
                  </a:lnTo>
                  <a:lnTo>
                    <a:pt x="2691" y="223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2"/>
            <p:cNvSpPr/>
            <p:nvPr/>
          </p:nvSpPr>
          <p:spPr>
            <a:xfrm>
              <a:off x="5528559" y="3594535"/>
              <a:ext cx="323905" cy="304766"/>
            </a:xfrm>
            <a:custGeom>
              <a:rect b="b" l="l" r="r" t="t"/>
              <a:pathLst>
                <a:path extrusionOk="0" h="9363" w="9951">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2"/>
            <p:cNvSpPr/>
            <p:nvPr/>
          </p:nvSpPr>
          <p:spPr>
            <a:xfrm>
              <a:off x="5591350" y="3654917"/>
              <a:ext cx="214635" cy="183940"/>
            </a:xfrm>
            <a:custGeom>
              <a:rect b="b" l="l" r="r" t="t"/>
              <a:pathLst>
                <a:path extrusionOk="0" h="5651" w="6594">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92"/>
          <p:cNvGrpSpPr/>
          <p:nvPr/>
        </p:nvGrpSpPr>
        <p:grpSpPr>
          <a:xfrm>
            <a:off x="3216698" y="3443886"/>
            <a:ext cx="404531" cy="350142"/>
            <a:chOff x="3220078" y="3593298"/>
            <a:chExt cx="403522" cy="349234"/>
          </a:xfrm>
        </p:grpSpPr>
        <p:sp>
          <p:nvSpPr>
            <p:cNvPr id="8375" name="Google Shape;8375;p92"/>
            <p:cNvSpPr/>
            <p:nvPr/>
          </p:nvSpPr>
          <p:spPr>
            <a:xfrm>
              <a:off x="3504573" y="3792899"/>
              <a:ext cx="87625" cy="149632"/>
            </a:xfrm>
            <a:custGeom>
              <a:rect b="b" l="l" r="r" t="t"/>
              <a:pathLst>
                <a:path extrusionOk="0" h="4597" w="2692">
                  <a:moveTo>
                    <a:pt x="0" y="1"/>
                  </a:moveTo>
                  <a:lnTo>
                    <a:pt x="48" y="3478"/>
                  </a:lnTo>
                  <a:lnTo>
                    <a:pt x="1000" y="3025"/>
                  </a:lnTo>
                  <a:lnTo>
                    <a:pt x="1738" y="4597"/>
                  </a:lnTo>
                  <a:lnTo>
                    <a:pt x="2477" y="4263"/>
                  </a:lnTo>
                  <a:lnTo>
                    <a:pt x="1738" y="2692"/>
                  </a:lnTo>
                  <a:lnTo>
                    <a:pt x="2691" y="223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2"/>
            <p:cNvSpPr/>
            <p:nvPr/>
          </p:nvSpPr>
          <p:spPr>
            <a:xfrm>
              <a:off x="3324046" y="3654917"/>
              <a:ext cx="214504" cy="183940"/>
            </a:xfrm>
            <a:custGeom>
              <a:rect b="b" l="l" r="r" t="t"/>
              <a:pathLst>
                <a:path extrusionOk="0" h="5651" w="659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2"/>
            <p:cNvSpPr/>
            <p:nvPr/>
          </p:nvSpPr>
          <p:spPr>
            <a:xfrm>
              <a:off x="3220078" y="3593298"/>
              <a:ext cx="403522" cy="305840"/>
            </a:xfrm>
            <a:custGeom>
              <a:rect b="b" l="l" r="r" t="t"/>
              <a:pathLst>
                <a:path extrusionOk="0" h="9396" w="12397">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92"/>
          <p:cNvGrpSpPr/>
          <p:nvPr/>
        </p:nvGrpSpPr>
        <p:grpSpPr>
          <a:xfrm>
            <a:off x="2507957" y="3445061"/>
            <a:ext cx="349710" cy="349752"/>
            <a:chOff x="2513104" y="3594470"/>
            <a:chExt cx="348838" cy="348845"/>
          </a:xfrm>
        </p:grpSpPr>
        <p:sp>
          <p:nvSpPr>
            <p:cNvPr id="8379" name="Google Shape;8379;p92"/>
            <p:cNvSpPr/>
            <p:nvPr/>
          </p:nvSpPr>
          <p:spPr>
            <a:xfrm>
              <a:off x="2661146" y="3856471"/>
              <a:ext cx="53545" cy="86843"/>
            </a:xfrm>
            <a:custGeom>
              <a:rect b="b" l="l" r="r" t="t"/>
              <a:pathLst>
                <a:path extrusionOk="0" h="2668" w="1645">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2"/>
            <p:cNvSpPr/>
            <p:nvPr/>
          </p:nvSpPr>
          <p:spPr>
            <a:xfrm>
              <a:off x="2718533" y="3856471"/>
              <a:ext cx="65133" cy="81408"/>
            </a:xfrm>
            <a:custGeom>
              <a:rect b="b" l="l" r="r" t="t"/>
              <a:pathLst>
                <a:path extrusionOk="0" h="2501" w="2001">
                  <a:moveTo>
                    <a:pt x="500" y="0"/>
                  </a:moveTo>
                  <a:cubicBezTo>
                    <a:pt x="500" y="715"/>
                    <a:pt x="381" y="1429"/>
                    <a:pt x="143" y="2120"/>
                  </a:cubicBezTo>
                  <a:cubicBezTo>
                    <a:pt x="119" y="2239"/>
                    <a:pt x="48" y="2382"/>
                    <a:pt x="0" y="2501"/>
                  </a:cubicBezTo>
                  <a:cubicBezTo>
                    <a:pt x="1096" y="2120"/>
                    <a:pt x="1881" y="1144"/>
                    <a:pt x="20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92"/>
            <p:cNvSpPr/>
            <p:nvPr/>
          </p:nvSpPr>
          <p:spPr>
            <a:xfrm>
              <a:off x="2592170" y="3856471"/>
              <a:ext cx="65133" cy="81408"/>
            </a:xfrm>
            <a:custGeom>
              <a:rect b="b" l="l" r="r" t="t"/>
              <a:pathLst>
                <a:path extrusionOk="0" h="2501" w="2001">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2"/>
            <p:cNvSpPr/>
            <p:nvPr/>
          </p:nvSpPr>
          <p:spPr>
            <a:xfrm>
              <a:off x="2596044" y="3729328"/>
              <a:ext cx="180653" cy="44235"/>
            </a:xfrm>
            <a:custGeom>
              <a:rect b="b" l="l" r="r" t="t"/>
              <a:pathLst>
                <a:path extrusionOk="0" h="1359" w="5550">
                  <a:moveTo>
                    <a:pt x="0" y="1"/>
                  </a:moveTo>
                  <a:lnTo>
                    <a:pt x="0" y="1358"/>
                  </a:lnTo>
                  <a:lnTo>
                    <a:pt x="5549" y="1358"/>
                  </a:lnTo>
                  <a:lnTo>
                    <a:pt x="55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2"/>
            <p:cNvSpPr/>
            <p:nvPr/>
          </p:nvSpPr>
          <p:spPr>
            <a:xfrm>
              <a:off x="2730154" y="3792899"/>
              <a:ext cx="53512" cy="43454"/>
            </a:xfrm>
            <a:custGeom>
              <a:rect b="b" l="l" r="r" t="t"/>
              <a:pathLst>
                <a:path extrusionOk="0" h="1335" w="1644">
                  <a:moveTo>
                    <a:pt x="0" y="1"/>
                  </a:moveTo>
                  <a:cubicBezTo>
                    <a:pt x="72" y="429"/>
                    <a:pt x="119" y="882"/>
                    <a:pt x="143" y="1334"/>
                  </a:cubicBezTo>
                  <a:lnTo>
                    <a:pt x="1644" y="1334"/>
                  </a:lnTo>
                  <a:cubicBezTo>
                    <a:pt x="1596" y="858"/>
                    <a:pt x="1429" y="382"/>
                    <a:pt x="1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2"/>
            <p:cNvSpPr/>
            <p:nvPr/>
          </p:nvSpPr>
          <p:spPr>
            <a:xfrm>
              <a:off x="2513104" y="3594470"/>
              <a:ext cx="348838" cy="177528"/>
            </a:xfrm>
            <a:custGeom>
              <a:rect b="b" l="l" r="r" t="t"/>
              <a:pathLst>
                <a:path extrusionOk="0" h="5454" w="10717">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2"/>
            <p:cNvSpPr/>
            <p:nvPr/>
          </p:nvSpPr>
          <p:spPr>
            <a:xfrm>
              <a:off x="2591389" y="3792899"/>
              <a:ext cx="54293" cy="43454"/>
            </a:xfrm>
            <a:custGeom>
              <a:rect b="b" l="l" r="r" t="t"/>
              <a:pathLst>
                <a:path extrusionOk="0" h="1335" w="1668">
                  <a:moveTo>
                    <a:pt x="501" y="1"/>
                  </a:moveTo>
                  <a:cubicBezTo>
                    <a:pt x="239" y="382"/>
                    <a:pt x="72" y="858"/>
                    <a:pt x="1" y="1334"/>
                  </a:cubicBezTo>
                  <a:lnTo>
                    <a:pt x="1525" y="1334"/>
                  </a:lnTo>
                  <a:cubicBezTo>
                    <a:pt x="1525" y="882"/>
                    <a:pt x="1572" y="429"/>
                    <a:pt x="1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2"/>
            <p:cNvSpPr/>
            <p:nvPr/>
          </p:nvSpPr>
          <p:spPr>
            <a:xfrm>
              <a:off x="2661146" y="3792899"/>
              <a:ext cx="53545" cy="43454"/>
            </a:xfrm>
            <a:custGeom>
              <a:rect b="b" l="l" r="r" t="t"/>
              <a:pathLst>
                <a:path extrusionOk="0" h="1335" w="1645">
                  <a:moveTo>
                    <a:pt x="144" y="1"/>
                  </a:moveTo>
                  <a:cubicBezTo>
                    <a:pt x="72" y="429"/>
                    <a:pt x="1" y="882"/>
                    <a:pt x="1" y="1334"/>
                  </a:cubicBezTo>
                  <a:lnTo>
                    <a:pt x="1644" y="1334"/>
                  </a:lnTo>
                  <a:cubicBezTo>
                    <a:pt x="1620" y="882"/>
                    <a:pt x="1573" y="429"/>
                    <a:pt x="1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92"/>
          <p:cNvGrpSpPr/>
          <p:nvPr/>
        </p:nvGrpSpPr>
        <p:grpSpPr>
          <a:xfrm>
            <a:off x="1752584" y="3501781"/>
            <a:ext cx="349751" cy="235526"/>
            <a:chOff x="1759614" y="3651043"/>
            <a:chExt cx="348879" cy="234916"/>
          </a:xfrm>
        </p:grpSpPr>
        <p:sp>
          <p:nvSpPr>
            <p:cNvPr id="8388" name="Google Shape;8388;p92"/>
            <p:cNvSpPr/>
            <p:nvPr/>
          </p:nvSpPr>
          <p:spPr>
            <a:xfrm>
              <a:off x="1759614" y="3651043"/>
              <a:ext cx="262028" cy="95371"/>
            </a:xfrm>
            <a:custGeom>
              <a:rect b="b" l="l" r="r" t="t"/>
              <a:pathLst>
                <a:path extrusionOk="0" h="2930" w="8050">
                  <a:moveTo>
                    <a:pt x="1" y="1"/>
                  </a:moveTo>
                  <a:lnTo>
                    <a:pt x="1" y="2930"/>
                  </a:lnTo>
                  <a:lnTo>
                    <a:pt x="5049" y="2930"/>
                  </a:lnTo>
                  <a:lnTo>
                    <a:pt x="5025" y="1477"/>
                  </a:lnTo>
                  <a:lnTo>
                    <a:pt x="6788" y="2930"/>
                  </a:lnTo>
                  <a:lnTo>
                    <a:pt x="8050" y="2930"/>
                  </a:lnTo>
                  <a:lnTo>
                    <a:pt x="8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2"/>
            <p:cNvSpPr/>
            <p:nvPr/>
          </p:nvSpPr>
          <p:spPr>
            <a:xfrm>
              <a:off x="2041799" y="3651043"/>
              <a:ext cx="66695" cy="95371"/>
            </a:xfrm>
            <a:custGeom>
              <a:rect b="b" l="l" r="r" t="t"/>
              <a:pathLst>
                <a:path extrusionOk="0" h="2930" w="2049">
                  <a:moveTo>
                    <a:pt x="0" y="1"/>
                  </a:moveTo>
                  <a:lnTo>
                    <a:pt x="0" y="2930"/>
                  </a:lnTo>
                  <a:lnTo>
                    <a:pt x="2048" y="2930"/>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2"/>
            <p:cNvSpPr/>
            <p:nvPr/>
          </p:nvSpPr>
          <p:spPr>
            <a:xfrm>
              <a:off x="1944894" y="3742511"/>
              <a:ext cx="82970" cy="143448"/>
            </a:xfrm>
            <a:custGeom>
              <a:rect b="b" l="l" r="r" t="t"/>
              <a:pathLst>
                <a:path extrusionOk="0" h="4407" w="2549">
                  <a:moveTo>
                    <a:pt x="0" y="1"/>
                  </a:moveTo>
                  <a:lnTo>
                    <a:pt x="48" y="3335"/>
                  </a:lnTo>
                  <a:lnTo>
                    <a:pt x="953" y="2882"/>
                  </a:lnTo>
                  <a:lnTo>
                    <a:pt x="1667" y="4406"/>
                  </a:lnTo>
                  <a:lnTo>
                    <a:pt x="2358" y="4073"/>
                  </a:lnTo>
                  <a:lnTo>
                    <a:pt x="1643" y="2549"/>
                  </a:lnTo>
                  <a:lnTo>
                    <a:pt x="2548" y="212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92"/>
          <p:cNvGrpSpPr/>
          <p:nvPr/>
        </p:nvGrpSpPr>
        <p:grpSpPr>
          <a:xfrm>
            <a:off x="997211" y="3469929"/>
            <a:ext cx="349743" cy="299233"/>
            <a:chOff x="1006125" y="3619273"/>
            <a:chExt cx="348871" cy="298457"/>
          </a:xfrm>
        </p:grpSpPr>
        <p:sp>
          <p:nvSpPr>
            <p:cNvPr id="8392" name="Google Shape;8392;p92"/>
            <p:cNvSpPr/>
            <p:nvPr/>
          </p:nvSpPr>
          <p:spPr>
            <a:xfrm>
              <a:off x="1085972" y="3747361"/>
              <a:ext cx="107806" cy="57190"/>
            </a:xfrm>
            <a:custGeom>
              <a:rect b="b" l="l" r="r" t="t"/>
              <a:pathLst>
                <a:path extrusionOk="0" h="1757" w="3312">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2"/>
            <p:cNvSpPr/>
            <p:nvPr/>
          </p:nvSpPr>
          <p:spPr>
            <a:xfrm>
              <a:off x="1088316" y="3663445"/>
              <a:ext cx="103900" cy="82026"/>
            </a:xfrm>
            <a:custGeom>
              <a:rect b="b" l="l" r="r" t="t"/>
              <a:pathLst>
                <a:path extrusionOk="0" h="2520" w="3192">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2"/>
            <p:cNvSpPr/>
            <p:nvPr/>
          </p:nvSpPr>
          <p:spPr>
            <a:xfrm>
              <a:off x="1123178" y="3619273"/>
              <a:ext cx="33364" cy="24054"/>
            </a:xfrm>
            <a:custGeom>
              <a:rect b="b" l="l" r="r" t="t"/>
              <a:pathLst>
                <a:path extrusionOk="0" h="739" w="1025">
                  <a:moveTo>
                    <a:pt x="1" y="0"/>
                  </a:moveTo>
                  <a:lnTo>
                    <a:pt x="1" y="739"/>
                  </a:lnTo>
                  <a:lnTo>
                    <a:pt x="1025" y="739"/>
                  </a:lnTo>
                  <a:lnTo>
                    <a:pt x="1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2"/>
            <p:cNvSpPr/>
            <p:nvPr/>
          </p:nvSpPr>
          <p:spPr>
            <a:xfrm>
              <a:off x="1006125" y="3871184"/>
              <a:ext cx="348871" cy="46546"/>
            </a:xfrm>
            <a:custGeom>
              <a:rect b="b" l="l" r="r" t="t"/>
              <a:pathLst>
                <a:path extrusionOk="0" h="1430" w="10718">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2"/>
            <p:cNvSpPr/>
            <p:nvPr/>
          </p:nvSpPr>
          <p:spPr>
            <a:xfrm>
              <a:off x="1027055" y="3673536"/>
              <a:ext cx="307012" cy="177528"/>
            </a:xfrm>
            <a:custGeom>
              <a:rect b="b" l="l" r="r" t="t"/>
              <a:pathLst>
                <a:path extrusionOk="0" h="5454" w="9432">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92"/>
          <p:cNvGrpSpPr/>
          <p:nvPr/>
        </p:nvGrpSpPr>
        <p:grpSpPr>
          <a:xfrm>
            <a:off x="7797037" y="2937351"/>
            <a:ext cx="349751" cy="248156"/>
            <a:chOff x="7788994" y="3088077"/>
            <a:chExt cx="348878" cy="247513"/>
          </a:xfrm>
        </p:grpSpPr>
        <p:sp>
          <p:nvSpPr>
            <p:cNvPr id="8398" name="Google Shape;8398;p92"/>
            <p:cNvSpPr/>
            <p:nvPr/>
          </p:nvSpPr>
          <p:spPr>
            <a:xfrm>
              <a:off x="7989769" y="3127789"/>
              <a:ext cx="58167" cy="27179"/>
            </a:xfrm>
            <a:custGeom>
              <a:rect b="b" l="l" r="r" t="t"/>
              <a:pathLst>
                <a:path extrusionOk="0" h="835" w="1787">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2"/>
            <p:cNvSpPr/>
            <p:nvPr/>
          </p:nvSpPr>
          <p:spPr>
            <a:xfrm>
              <a:off x="7955655" y="3088077"/>
              <a:ext cx="126392" cy="45961"/>
            </a:xfrm>
            <a:custGeom>
              <a:rect b="b" l="l" r="r" t="t"/>
              <a:pathLst>
                <a:path extrusionOk="0" h="1412" w="3883">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2"/>
            <p:cNvSpPr/>
            <p:nvPr/>
          </p:nvSpPr>
          <p:spPr>
            <a:xfrm>
              <a:off x="7935506" y="3181368"/>
              <a:ext cx="145759" cy="124764"/>
            </a:xfrm>
            <a:custGeom>
              <a:rect b="b" l="l" r="r" t="t"/>
              <a:pathLst>
                <a:path extrusionOk="0" h="3833" w="4478">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2"/>
            <p:cNvSpPr/>
            <p:nvPr/>
          </p:nvSpPr>
          <p:spPr>
            <a:xfrm>
              <a:off x="7999078" y="3229347"/>
              <a:ext cx="34926" cy="29621"/>
            </a:xfrm>
            <a:custGeom>
              <a:rect b="b" l="l" r="r" t="t"/>
              <a:pathLst>
                <a:path extrusionOk="0" h="910" w="1073">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2"/>
            <p:cNvSpPr/>
            <p:nvPr/>
          </p:nvSpPr>
          <p:spPr>
            <a:xfrm>
              <a:off x="8044812" y="3184395"/>
              <a:ext cx="93060" cy="150414"/>
            </a:xfrm>
            <a:custGeom>
              <a:rect b="b" l="l" r="r" t="t"/>
              <a:pathLst>
                <a:path extrusionOk="0" h="4621" w="2859">
                  <a:moveTo>
                    <a:pt x="953" y="0"/>
                  </a:moveTo>
                  <a:cubicBezTo>
                    <a:pt x="2358" y="1310"/>
                    <a:pt x="1834" y="3668"/>
                    <a:pt x="0" y="4263"/>
                  </a:cubicBezTo>
                  <a:lnTo>
                    <a:pt x="0" y="4620"/>
                  </a:lnTo>
                  <a:lnTo>
                    <a:pt x="1834" y="4620"/>
                  </a:lnTo>
                  <a:lnTo>
                    <a:pt x="1834" y="3692"/>
                  </a:lnTo>
                  <a:lnTo>
                    <a:pt x="2858" y="3692"/>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2"/>
            <p:cNvSpPr/>
            <p:nvPr/>
          </p:nvSpPr>
          <p:spPr>
            <a:xfrm>
              <a:off x="7788994" y="3184395"/>
              <a:ext cx="173687" cy="151195"/>
            </a:xfrm>
            <a:custGeom>
              <a:rect b="b" l="l" r="r" t="t"/>
              <a:pathLst>
                <a:path extrusionOk="0" h="4645" w="5336">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92"/>
          <p:cNvGrpSpPr/>
          <p:nvPr/>
        </p:nvGrpSpPr>
        <p:grpSpPr>
          <a:xfrm>
            <a:off x="7041664" y="2886244"/>
            <a:ext cx="349748" cy="349784"/>
            <a:chOff x="7035505" y="3037102"/>
            <a:chExt cx="348876" cy="348877"/>
          </a:xfrm>
        </p:grpSpPr>
        <p:sp>
          <p:nvSpPr>
            <p:cNvPr id="8405" name="Google Shape;8405;p92"/>
            <p:cNvSpPr/>
            <p:nvPr/>
          </p:nvSpPr>
          <p:spPr>
            <a:xfrm>
              <a:off x="7220004" y="3037102"/>
              <a:ext cx="164377" cy="218638"/>
            </a:xfrm>
            <a:custGeom>
              <a:rect b="b" l="l" r="r" t="t"/>
              <a:pathLst>
                <a:path extrusionOk="0" h="6717" w="505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2"/>
            <p:cNvSpPr/>
            <p:nvPr/>
          </p:nvSpPr>
          <p:spPr>
            <a:xfrm>
              <a:off x="7281265" y="3103669"/>
              <a:ext cx="31020" cy="26496"/>
            </a:xfrm>
            <a:custGeom>
              <a:rect b="b" l="l" r="r" t="t"/>
              <a:pathLst>
                <a:path extrusionOk="0" h="814" w="953">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2"/>
            <p:cNvSpPr/>
            <p:nvPr/>
          </p:nvSpPr>
          <p:spPr>
            <a:xfrm>
              <a:off x="7102951" y="3103669"/>
              <a:ext cx="31053" cy="26496"/>
            </a:xfrm>
            <a:custGeom>
              <a:rect b="b" l="l" r="r" t="t"/>
              <a:pathLst>
                <a:path extrusionOk="0" h="814" w="954">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2"/>
            <p:cNvSpPr/>
            <p:nvPr/>
          </p:nvSpPr>
          <p:spPr>
            <a:xfrm>
              <a:off x="7087456" y="3150477"/>
              <a:ext cx="66695" cy="37823"/>
            </a:xfrm>
            <a:custGeom>
              <a:rect b="b" l="l" r="r" t="t"/>
              <a:pathLst>
                <a:path extrusionOk="0" h="1162" w="2049">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2"/>
            <p:cNvSpPr/>
            <p:nvPr/>
          </p:nvSpPr>
          <p:spPr>
            <a:xfrm>
              <a:off x="7035505" y="3037102"/>
              <a:ext cx="164377" cy="218638"/>
            </a:xfrm>
            <a:custGeom>
              <a:rect b="b" l="l" r="r" t="t"/>
              <a:pathLst>
                <a:path extrusionOk="0" h="6717" w="505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2"/>
            <p:cNvSpPr/>
            <p:nvPr/>
          </p:nvSpPr>
          <p:spPr>
            <a:xfrm>
              <a:off x="7035505" y="3276644"/>
              <a:ext cx="348871" cy="109335"/>
            </a:xfrm>
            <a:custGeom>
              <a:rect b="b" l="l" r="r" t="t"/>
              <a:pathLst>
                <a:path extrusionOk="0" h="3359" w="10718">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2"/>
            <p:cNvSpPr/>
            <p:nvPr/>
          </p:nvSpPr>
          <p:spPr>
            <a:xfrm>
              <a:off x="7266128" y="3150477"/>
              <a:ext cx="66304" cy="37823"/>
            </a:xfrm>
            <a:custGeom>
              <a:rect b="b" l="l" r="r" t="t"/>
              <a:pathLst>
                <a:path extrusionOk="0" h="1162" w="2037">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92"/>
          <p:cNvGrpSpPr/>
          <p:nvPr/>
        </p:nvGrpSpPr>
        <p:grpSpPr>
          <a:xfrm>
            <a:off x="6285540" y="2886244"/>
            <a:ext cx="349716" cy="349784"/>
            <a:chOff x="6281267" y="3037102"/>
            <a:chExt cx="348844" cy="348877"/>
          </a:xfrm>
        </p:grpSpPr>
        <p:sp>
          <p:nvSpPr>
            <p:cNvPr id="8413" name="Google Shape;8413;p92"/>
            <p:cNvSpPr/>
            <p:nvPr/>
          </p:nvSpPr>
          <p:spPr>
            <a:xfrm>
              <a:off x="6466547" y="3037102"/>
              <a:ext cx="163564" cy="218638"/>
            </a:xfrm>
            <a:custGeom>
              <a:rect b="b" l="l" r="r" t="t"/>
              <a:pathLst>
                <a:path extrusionOk="0" h="6717" w="5025">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2"/>
            <p:cNvSpPr/>
            <p:nvPr/>
          </p:nvSpPr>
          <p:spPr>
            <a:xfrm>
              <a:off x="6349494" y="3116949"/>
              <a:ext cx="29490" cy="63603"/>
            </a:xfrm>
            <a:custGeom>
              <a:rect b="b" l="l" r="r" t="t"/>
              <a:pathLst>
                <a:path extrusionOk="0" h="1954" w="906">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2"/>
            <p:cNvSpPr/>
            <p:nvPr/>
          </p:nvSpPr>
          <p:spPr>
            <a:xfrm>
              <a:off x="6529728" y="3115387"/>
              <a:ext cx="31801" cy="31834"/>
            </a:xfrm>
            <a:custGeom>
              <a:rect b="b" l="l" r="r" t="t"/>
              <a:pathLst>
                <a:path extrusionOk="0" h="978" w="977">
                  <a:moveTo>
                    <a:pt x="488" y="1"/>
                  </a:moveTo>
                  <a:cubicBezTo>
                    <a:pt x="244" y="1"/>
                    <a:pt x="0" y="168"/>
                    <a:pt x="36" y="501"/>
                  </a:cubicBezTo>
                  <a:lnTo>
                    <a:pt x="36" y="977"/>
                  </a:lnTo>
                  <a:lnTo>
                    <a:pt x="941" y="977"/>
                  </a:lnTo>
                  <a:lnTo>
                    <a:pt x="941" y="501"/>
                  </a:lnTo>
                  <a:cubicBezTo>
                    <a:pt x="976" y="168"/>
                    <a:pt x="732" y="1"/>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2"/>
            <p:cNvSpPr/>
            <p:nvPr/>
          </p:nvSpPr>
          <p:spPr>
            <a:xfrm>
              <a:off x="6281267" y="3276644"/>
              <a:ext cx="348838" cy="109335"/>
            </a:xfrm>
            <a:custGeom>
              <a:rect b="b" l="l" r="r" t="t"/>
              <a:pathLst>
                <a:path extrusionOk="0" h="3359" w="10717">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2"/>
            <p:cNvSpPr/>
            <p:nvPr/>
          </p:nvSpPr>
          <p:spPr>
            <a:xfrm>
              <a:off x="6282048" y="3037102"/>
              <a:ext cx="163596" cy="218638"/>
            </a:xfrm>
            <a:custGeom>
              <a:rect b="b" l="l" r="r" t="t"/>
              <a:pathLst>
                <a:path extrusionOk="0" h="6717" w="5026">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92"/>
          <p:cNvGrpSpPr/>
          <p:nvPr/>
        </p:nvGrpSpPr>
        <p:grpSpPr>
          <a:xfrm>
            <a:off x="4774827" y="4032596"/>
            <a:ext cx="349716" cy="291498"/>
            <a:chOff x="4774321" y="4180482"/>
            <a:chExt cx="348844" cy="290743"/>
          </a:xfrm>
        </p:grpSpPr>
        <p:sp>
          <p:nvSpPr>
            <p:cNvPr id="8419" name="Google Shape;8419;p92"/>
            <p:cNvSpPr/>
            <p:nvPr/>
          </p:nvSpPr>
          <p:spPr>
            <a:xfrm>
              <a:off x="4833433" y="4180482"/>
              <a:ext cx="201354" cy="172059"/>
            </a:xfrm>
            <a:custGeom>
              <a:rect b="b" l="l" r="r" t="t"/>
              <a:pathLst>
                <a:path extrusionOk="0" h="5286" w="6186">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2"/>
            <p:cNvSpPr/>
            <p:nvPr/>
          </p:nvSpPr>
          <p:spPr>
            <a:xfrm>
              <a:off x="4774321" y="4196009"/>
              <a:ext cx="164345" cy="227134"/>
            </a:xfrm>
            <a:custGeom>
              <a:rect b="b" l="l" r="r" t="t"/>
              <a:pathLst>
                <a:path extrusionOk="0" h="6978" w="5049">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2"/>
            <p:cNvSpPr/>
            <p:nvPr/>
          </p:nvSpPr>
          <p:spPr>
            <a:xfrm>
              <a:off x="4935546" y="4247146"/>
              <a:ext cx="35675" cy="40362"/>
            </a:xfrm>
            <a:custGeom>
              <a:rect b="b" l="l" r="r" t="t"/>
              <a:pathLst>
                <a:path extrusionOk="0" h="1240" w="1096">
                  <a:moveTo>
                    <a:pt x="1" y="1"/>
                  </a:moveTo>
                  <a:lnTo>
                    <a:pt x="1" y="1239"/>
                  </a:lnTo>
                  <a:lnTo>
                    <a:pt x="1096" y="62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2"/>
            <p:cNvSpPr/>
            <p:nvPr/>
          </p:nvSpPr>
          <p:spPr>
            <a:xfrm>
              <a:off x="4775069" y="4420805"/>
              <a:ext cx="164378" cy="50420"/>
            </a:xfrm>
            <a:custGeom>
              <a:rect b="b" l="l" r="r" t="t"/>
              <a:pathLst>
                <a:path extrusionOk="0" h="1549" w="5050">
                  <a:moveTo>
                    <a:pt x="1" y="0"/>
                  </a:moveTo>
                  <a:lnTo>
                    <a:pt x="1" y="1548"/>
                  </a:lnTo>
                  <a:lnTo>
                    <a:pt x="5050" y="1548"/>
                  </a:lnTo>
                  <a:cubicBezTo>
                    <a:pt x="5002" y="691"/>
                    <a:pt x="4311" y="24"/>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2"/>
            <p:cNvSpPr/>
            <p:nvPr/>
          </p:nvSpPr>
          <p:spPr>
            <a:xfrm>
              <a:off x="4958787" y="4196009"/>
              <a:ext cx="164378" cy="227134"/>
            </a:xfrm>
            <a:custGeom>
              <a:rect b="b" l="l" r="r" t="t"/>
              <a:pathLst>
                <a:path extrusionOk="0" h="6978" w="505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2"/>
            <p:cNvSpPr/>
            <p:nvPr/>
          </p:nvSpPr>
          <p:spPr>
            <a:xfrm>
              <a:off x="4958787" y="4420805"/>
              <a:ext cx="164378" cy="50420"/>
            </a:xfrm>
            <a:custGeom>
              <a:rect b="b" l="l" r="r" t="t"/>
              <a:pathLst>
                <a:path extrusionOk="0" h="1549" w="5050">
                  <a:moveTo>
                    <a:pt x="1597" y="0"/>
                  </a:moveTo>
                  <a:cubicBezTo>
                    <a:pt x="739" y="0"/>
                    <a:pt x="25" y="691"/>
                    <a:pt x="1" y="1548"/>
                  </a:cubicBezTo>
                  <a:lnTo>
                    <a:pt x="5050" y="1548"/>
                  </a:lnTo>
                  <a:lnTo>
                    <a:pt x="50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92"/>
          <p:cNvGrpSpPr/>
          <p:nvPr/>
        </p:nvGrpSpPr>
        <p:grpSpPr>
          <a:xfrm>
            <a:off x="5571349" y="2886244"/>
            <a:ext cx="267387" cy="349783"/>
            <a:chOff x="5568857" y="3037102"/>
            <a:chExt cx="266720" cy="348876"/>
          </a:xfrm>
        </p:grpSpPr>
        <p:sp>
          <p:nvSpPr>
            <p:cNvPr id="8426" name="Google Shape;8426;p92"/>
            <p:cNvSpPr/>
            <p:nvPr/>
          </p:nvSpPr>
          <p:spPr>
            <a:xfrm>
              <a:off x="5747171" y="3234002"/>
              <a:ext cx="88406" cy="151976"/>
            </a:xfrm>
            <a:custGeom>
              <a:rect b="b" l="l" r="r" t="t"/>
              <a:pathLst>
                <a:path extrusionOk="0" h="4669" w="2716">
                  <a:moveTo>
                    <a:pt x="0" y="1"/>
                  </a:moveTo>
                  <a:lnTo>
                    <a:pt x="24" y="3549"/>
                  </a:lnTo>
                  <a:lnTo>
                    <a:pt x="1001" y="3073"/>
                  </a:lnTo>
                  <a:lnTo>
                    <a:pt x="1763" y="4668"/>
                  </a:lnTo>
                  <a:lnTo>
                    <a:pt x="2501" y="4311"/>
                  </a:lnTo>
                  <a:lnTo>
                    <a:pt x="1763" y="2715"/>
                  </a:lnTo>
                  <a:lnTo>
                    <a:pt x="2715" y="2263"/>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2"/>
            <p:cNvSpPr/>
            <p:nvPr/>
          </p:nvSpPr>
          <p:spPr>
            <a:xfrm>
              <a:off x="5569638" y="3037884"/>
              <a:ext cx="62821" cy="62822"/>
            </a:xfrm>
            <a:custGeom>
              <a:rect b="b" l="l" r="r" t="t"/>
              <a:pathLst>
                <a:path extrusionOk="0" h="1930" w="1930">
                  <a:moveTo>
                    <a:pt x="1930" y="0"/>
                  </a:moveTo>
                  <a:lnTo>
                    <a:pt x="1" y="1929"/>
                  </a:lnTo>
                  <a:lnTo>
                    <a:pt x="1930" y="1929"/>
                  </a:lnTo>
                  <a:lnTo>
                    <a:pt x="19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2"/>
            <p:cNvSpPr/>
            <p:nvPr/>
          </p:nvSpPr>
          <p:spPr>
            <a:xfrm>
              <a:off x="5568857" y="3037102"/>
              <a:ext cx="219420" cy="292266"/>
            </a:xfrm>
            <a:custGeom>
              <a:rect b="b" l="l" r="r" t="t"/>
              <a:pathLst>
                <a:path extrusionOk="0" h="8979" w="6741">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92"/>
          <p:cNvGrpSpPr/>
          <p:nvPr/>
        </p:nvGrpSpPr>
        <p:grpSpPr>
          <a:xfrm>
            <a:off x="4774827" y="2887027"/>
            <a:ext cx="349710" cy="348999"/>
            <a:chOff x="4774321" y="3037884"/>
            <a:chExt cx="348838" cy="348094"/>
          </a:xfrm>
        </p:grpSpPr>
        <p:sp>
          <p:nvSpPr>
            <p:cNvPr id="8430" name="Google Shape;8430;p92"/>
            <p:cNvSpPr/>
            <p:nvPr/>
          </p:nvSpPr>
          <p:spPr>
            <a:xfrm>
              <a:off x="4909960" y="3144846"/>
              <a:ext cx="29490" cy="30272"/>
            </a:xfrm>
            <a:custGeom>
              <a:rect b="b" l="l" r="r" t="t"/>
              <a:pathLst>
                <a:path extrusionOk="0" h="930" w="906">
                  <a:moveTo>
                    <a:pt x="429" y="1"/>
                  </a:moveTo>
                  <a:cubicBezTo>
                    <a:pt x="191" y="25"/>
                    <a:pt x="1" y="215"/>
                    <a:pt x="1" y="453"/>
                  </a:cubicBezTo>
                  <a:lnTo>
                    <a:pt x="1" y="930"/>
                  </a:lnTo>
                  <a:lnTo>
                    <a:pt x="906" y="930"/>
                  </a:lnTo>
                  <a:lnTo>
                    <a:pt x="906" y="453"/>
                  </a:lnTo>
                  <a:cubicBezTo>
                    <a:pt x="906" y="191"/>
                    <a:pt x="691" y="1"/>
                    <a:pt x="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92"/>
            <p:cNvSpPr/>
            <p:nvPr/>
          </p:nvSpPr>
          <p:spPr>
            <a:xfrm>
              <a:off x="4784379" y="3165776"/>
              <a:ext cx="37237" cy="51982"/>
            </a:xfrm>
            <a:custGeom>
              <a:rect b="b" l="l" r="r" t="t"/>
              <a:pathLst>
                <a:path extrusionOk="0" h="1597" w="1144">
                  <a:moveTo>
                    <a:pt x="1144" y="1"/>
                  </a:moveTo>
                  <a:lnTo>
                    <a:pt x="1" y="882"/>
                  </a:lnTo>
                  <a:lnTo>
                    <a:pt x="1144" y="1596"/>
                  </a:lnTo>
                  <a:lnTo>
                    <a:pt x="11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2"/>
            <p:cNvSpPr/>
            <p:nvPr/>
          </p:nvSpPr>
          <p:spPr>
            <a:xfrm>
              <a:off x="5075840" y="3166557"/>
              <a:ext cx="37270" cy="51201"/>
            </a:xfrm>
            <a:custGeom>
              <a:rect b="b" l="l" r="r" t="t"/>
              <a:pathLst>
                <a:path extrusionOk="0" h="1573" w="1145">
                  <a:moveTo>
                    <a:pt x="1" y="1"/>
                  </a:moveTo>
                  <a:lnTo>
                    <a:pt x="1" y="1572"/>
                  </a:lnTo>
                  <a:lnTo>
                    <a:pt x="1144" y="85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2"/>
            <p:cNvSpPr/>
            <p:nvPr/>
          </p:nvSpPr>
          <p:spPr>
            <a:xfrm>
              <a:off x="4841734" y="3037884"/>
              <a:ext cx="213984" cy="258935"/>
            </a:xfrm>
            <a:custGeom>
              <a:rect b="b" l="l" r="r" t="t"/>
              <a:pathLst>
                <a:path extrusionOk="0" h="7955" w="6574">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2"/>
            <p:cNvSpPr/>
            <p:nvPr/>
          </p:nvSpPr>
          <p:spPr>
            <a:xfrm>
              <a:off x="4774321" y="3212291"/>
              <a:ext cx="348838" cy="173687"/>
            </a:xfrm>
            <a:custGeom>
              <a:rect b="b" l="l" r="r" t="t"/>
              <a:pathLst>
                <a:path extrusionOk="0" h="5336" w="10717">
                  <a:moveTo>
                    <a:pt x="0" y="1"/>
                  </a:moveTo>
                  <a:lnTo>
                    <a:pt x="0" y="5335"/>
                  </a:lnTo>
                  <a:lnTo>
                    <a:pt x="10717" y="5335"/>
                  </a:lnTo>
                  <a:lnTo>
                    <a:pt x="10717" y="1"/>
                  </a:lnTo>
                  <a:lnTo>
                    <a:pt x="5358" y="331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92"/>
          <p:cNvGrpSpPr/>
          <p:nvPr/>
        </p:nvGrpSpPr>
        <p:grpSpPr>
          <a:xfrm>
            <a:off x="4019454" y="2887027"/>
            <a:ext cx="349710" cy="349002"/>
            <a:chOff x="4020831" y="3037884"/>
            <a:chExt cx="348838" cy="348097"/>
          </a:xfrm>
        </p:grpSpPr>
        <p:sp>
          <p:nvSpPr>
            <p:cNvPr id="8436" name="Google Shape;8436;p92"/>
            <p:cNvSpPr/>
            <p:nvPr/>
          </p:nvSpPr>
          <p:spPr>
            <a:xfrm>
              <a:off x="4127794" y="3037884"/>
              <a:ext cx="136482" cy="182964"/>
            </a:xfrm>
            <a:custGeom>
              <a:rect b="b" l="l" r="r" t="t"/>
              <a:pathLst>
                <a:path extrusionOk="0" h="5621" w="4193">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2"/>
            <p:cNvSpPr/>
            <p:nvPr/>
          </p:nvSpPr>
          <p:spPr>
            <a:xfrm>
              <a:off x="4135541" y="3229347"/>
              <a:ext cx="118645" cy="42087"/>
            </a:xfrm>
            <a:custGeom>
              <a:rect b="b" l="l" r="r" t="t"/>
              <a:pathLst>
                <a:path extrusionOk="0" h="1293" w="3645">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2"/>
            <p:cNvSpPr/>
            <p:nvPr/>
          </p:nvSpPr>
          <p:spPr>
            <a:xfrm>
              <a:off x="4171217" y="3082055"/>
              <a:ext cx="47328" cy="47328"/>
            </a:xfrm>
            <a:custGeom>
              <a:rect b="b" l="l" r="r" t="t"/>
              <a:pathLst>
                <a:path extrusionOk="0" h="1454" w="1454">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2"/>
            <p:cNvSpPr/>
            <p:nvPr/>
          </p:nvSpPr>
          <p:spPr>
            <a:xfrm>
              <a:off x="4020831" y="3339434"/>
              <a:ext cx="348838" cy="46546"/>
            </a:xfrm>
            <a:custGeom>
              <a:rect b="b" l="l" r="r" t="t"/>
              <a:pathLst>
                <a:path extrusionOk="0" h="1430" w="10717">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2"/>
            <p:cNvSpPr/>
            <p:nvPr/>
          </p:nvSpPr>
          <p:spPr>
            <a:xfrm>
              <a:off x="4041762" y="3141753"/>
              <a:ext cx="306979" cy="177560"/>
            </a:xfrm>
            <a:custGeom>
              <a:rect b="b" l="l" r="r" t="t"/>
              <a:pathLst>
                <a:path extrusionOk="0" h="5455" w="9431">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92"/>
          <p:cNvGrpSpPr/>
          <p:nvPr/>
        </p:nvGrpSpPr>
        <p:grpSpPr>
          <a:xfrm>
            <a:off x="6322839" y="3444277"/>
            <a:ext cx="275898" cy="349749"/>
            <a:chOff x="6318473" y="3593689"/>
            <a:chExt cx="275210" cy="348842"/>
          </a:xfrm>
        </p:grpSpPr>
        <p:sp>
          <p:nvSpPr>
            <p:cNvPr id="8442" name="Google Shape;8442;p92"/>
            <p:cNvSpPr/>
            <p:nvPr/>
          </p:nvSpPr>
          <p:spPr>
            <a:xfrm>
              <a:off x="6318473" y="3593689"/>
              <a:ext cx="275210" cy="128703"/>
            </a:xfrm>
            <a:custGeom>
              <a:rect b="b" l="l" r="r" t="t"/>
              <a:pathLst>
                <a:path extrusionOk="0" h="3954" w="8455">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2"/>
            <p:cNvSpPr/>
            <p:nvPr/>
          </p:nvSpPr>
          <p:spPr>
            <a:xfrm>
              <a:off x="6440962" y="3717707"/>
              <a:ext cx="29490" cy="29490"/>
            </a:xfrm>
            <a:custGeom>
              <a:rect b="b" l="l" r="r" t="t"/>
              <a:pathLst>
                <a:path extrusionOk="0" h="906" w="906">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2"/>
            <p:cNvSpPr/>
            <p:nvPr/>
          </p:nvSpPr>
          <p:spPr>
            <a:xfrm>
              <a:off x="6319254" y="3742511"/>
              <a:ext cx="274429" cy="200020"/>
            </a:xfrm>
            <a:custGeom>
              <a:rect b="b" l="l" r="r" t="t"/>
              <a:pathLst>
                <a:path extrusionOk="0" h="6145" w="8431">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2"/>
            <p:cNvSpPr/>
            <p:nvPr/>
          </p:nvSpPr>
          <p:spPr>
            <a:xfrm>
              <a:off x="6379701" y="3675847"/>
              <a:ext cx="133390" cy="113534"/>
            </a:xfrm>
            <a:custGeom>
              <a:rect b="b" l="l" r="r" t="t"/>
              <a:pathLst>
                <a:path extrusionOk="0" h="3488" w="4098">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92"/>
          <p:cNvGrpSpPr/>
          <p:nvPr/>
        </p:nvGrpSpPr>
        <p:grpSpPr>
          <a:xfrm>
            <a:off x="7041664" y="3445061"/>
            <a:ext cx="348960" cy="348967"/>
            <a:chOff x="7035505" y="3594470"/>
            <a:chExt cx="348090" cy="348062"/>
          </a:xfrm>
        </p:grpSpPr>
        <p:sp>
          <p:nvSpPr>
            <p:cNvPr id="8447" name="Google Shape;8447;p92"/>
            <p:cNvSpPr/>
            <p:nvPr/>
          </p:nvSpPr>
          <p:spPr>
            <a:xfrm>
              <a:off x="7116915" y="3731671"/>
              <a:ext cx="182182" cy="57386"/>
            </a:xfrm>
            <a:custGeom>
              <a:rect b="b" l="l" r="r" t="t"/>
              <a:pathLst>
                <a:path extrusionOk="0" h="1763" w="5597">
                  <a:moveTo>
                    <a:pt x="1" y="0"/>
                  </a:moveTo>
                  <a:lnTo>
                    <a:pt x="1" y="1763"/>
                  </a:lnTo>
                  <a:lnTo>
                    <a:pt x="3192" y="1763"/>
                  </a:lnTo>
                  <a:lnTo>
                    <a:pt x="3168" y="524"/>
                  </a:lnTo>
                  <a:lnTo>
                    <a:pt x="4668" y="1763"/>
                  </a:lnTo>
                  <a:lnTo>
                    <a:pt x="5597" y="1763"/>
                  </a:lnTo>
                  <a:lnTo>
                    <a:pt x="55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2"/>
            <p:cNvSpPr/>
            <p:nvPr/>
          </p:nvSpPr>
          <p:spPr>
            <a:xfrm>
              <a:off x="7240934" y="3792899"/>
              <a:ext cx="87625" cy="149632"/>
            </a:xfrm>
            <a:custGeom>
              <a:rect b="b" l="l" r="r" t="t"/>
              <a:pathLst>
                <a:path extrusionOk="0" h="4597" w="2692">
                  <a:moveTo>
                    <a:pt x="1" y="1"/>
                  </a:moveTo>
                  <a:lnTo>
                    <a:pt x="48" y="3478"/>
                  </a:lnTo>
                  <a:lnTo>
                    <a:pt x="1001" y="3025"/>
                  </a:lnTo>
                  <a:lnTo>
                    <a:pt x="1739" y="4597"/>
                  </a:lnTo>
                  <a:lnTo>
                    <a:pt x="2478" y="4240"/>
                  </a:lnTo>
                  <a:lnTo>
                    <a:pt x="1739" y="2668"/>
                  </a:lnTo>
                  <a:lnTo>
                    <a:pt x="2692" y="22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2"/>
            <p:cNvSpPr/>
            <p:nvPr/>
          </p:nvSpPr>
          <p:spPr>
            <a:xfrm>
              <a:off x="7035505" y="3594470"/>
              <a:ext cx="348090" cy="176746"/>
            </a:xfrm>
            <a:custGeom>
              <a:rect b="b" l="l" r="r" t="t"/>
              <a:pathLst>
                <a:path extrusionOk="0" h="5430" w="10694">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92"/>
          <p:cNvGrpSpPr/>
          <p:nvPr/>
        </p:nvGrpSpPr>
        <p:grpSpPr>
          <a:xfrm>
            <a:off x="7797037" y="3445061"/>
            <a:ext cx="349743" cy="348968"/>
            <a:chOff x="7788994" y="3594470"/>
            <a:chExt cx="348871" cy="348063"/>
          </a:xfrm>
        </p:grpSpPr>
        <p:sp>
          <p:nvSpPr>
            <p:cNvPr id="8451" name="Google Shape;8451;p92"/>
            <p:cNvSpPr/>
            <p:nvPr/>
          </p:nvSpPr>
          <p:spPr>
            <a:xfrm>
              <a:off x="7788994" y="3833230"/>
              <a:ext cx="348871" cy="109303"/>
            </a:xfrm>
            <a:custGeom>
              <a:rect b="b" l="l" r="r" t="t"/>
              <a:pathLst>
                <a:path extrusionOk="0" h="3358" w="10718">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2"/>
            <p:cNvSpPr/>
            <p:nvPr/>
          </p:nvSpPr>
          <p:spPr>
            <a:xfrm>
              <a:off x="7852566" y="3651043"/>
              <a:ext cx="101589" cy="70568"/>
            </a:xfrm>
            <a:custGeom>
              <a:rect b="b" l="l" r="r" t="t"/>
              <a:pathLst>
                <a:path extrusionOk="0" h="2168" w="3121">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2"/>
            <p:cNvSpPr/>
            <p:nvPr/>
          </p:nvSpPr>
          <p:spPr>
            <a:xfrm>
              <a:off x="7853348" y="3741730"/>
              <a:ext cx="100807" cy="71350"/>
            </a:xfrm>
            <a:custGeom>
              <a:rect b="b" l="l" r="r" t="t"/>
              <a:pathLst>
                <a:path extrusionOk="0" h="2192" w="3097">
                  <a:moveTo>
                    <a:pt x="2334" y="763"/>
                  </a:moveTo>
                  <a:lnTo>
                    <a:pt x="2334" y="1382"/>
                  </a:lnTo>
                  <a:lnTo>
                    <a:pt x="715" y="1382"/>
                  </a:lnTo>
                  <a:lnTo>
                    <a:pt x="715" y="763"/>
                  </a:lnTo>
                  <a:close/>
                  <a:moveTo>
                    <a:pt x="0" y="1"/>
                  </a:moveTo>
                  <a:lnTo>
                    <a:pt x="0" y="2192"/>
                  </a:lnTo>
                  <a:lnTo>
                    <a:pt x="3096" y="2192"/>
                  </a:lnTo>
                  <a:lnTo>
                    <a:pt x="3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2"/>
            <p:cNvSpPr/>
            <p:nvPr/>
          </p:nvSpPr>
          <p:spPr>
            <a:xfrm>
              <a:off x="7973493" y="3651043"/>
              <a:ext cx="100807" cy="70568"/>
            </a:xfrm>
            <a:custGeom>
              <a:rect b="b" l="l" r="r" t="t"/>
              <a:pathLst>
                <a:path extrusionOk="0" h="2168" w="3097">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2"/>
            <p:cNvSpPr/>
            <p:nvPr/>
          </p:nvSpPr>
          <p:spPr>
            <a:xfrm>
              <a:off x="7973493" y="3741730"/>
              <a:ext cx="100807" cy="71350"/>
            </a:xfrm>
            <a:custGeom>
              <a:rect b="b" l="l" r="r" t="t"/>
              <a:pathLst>
                <a:path extrusionOk="0" h="2192" w="3097">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2"/>
            <p:cNvSpPr/>
            <p:nvPr/>
          </p:nvSpPr>
          <p:spPr>
            <a:xfrm>
              <a:off x="7788994" y="3594470"/>
              <a:ext cx="348871" cy="218606"/>
            </a:xfrm>
            <a:custGeom>
              <a:rect b="b" l="l" r="r" t="t"/>
              <a:pathLst>
                <a:path extrusionOk="0" h="6716" w="10718">
                  <a:moveTo>
                    <a:pt x="1" y="0"/>
                  </a:moveTo>
                  <a:lnTo>
                    <a:pt x="1" y="6716"/>
                  </a:lnTo>
                  <a:lnTo>
                    <a:pt x="1334" y="6716"/>
                  </a:lnTo>
                  <a:lnTo>
                    <a:pt x="1334" y="1072"/>
                  </a:lnTo>
                  <a:lnTo>
                    <a:pt x="9407" y="1072"/>
                  </a:lnTo>
                  <a:lnTo>
                    <a:pt x="9407" y="6716"/>
                  </a:lnTo>
                  <a:lnTo>
                    <a:pt x="10717" y="6716"/>
                  </a:lnTo>
                  <a:lnTo>
                    <a:pt x="107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7" name="Google Shape;8457;p92"/>
          <p:cNvSpPr/>
          <p:nvPr/>
        </p:nvSpPr>
        <p:spPr>
          <a:xfrm>
            <a:off x="997289" y="4003001"/>
            <a:ext cx="348999" cy="349782"/>
          </a:xfrm>
          <a:custGeom>
            <a:rect b="b" l="l" r="r" t="t"/>
            <a:pathLst>
              <a:path extrusionOk="0" h="10718" w="10694">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8" name="Google Shape;8458;p92"/>
          <p:cNvGrpSpPr/>
          <p:nvPr/>
        </p:nvGrpSpPr>
        <p:grpSpPr>
          <a:xfrm>
            <a:off x="1752584" y="4003061"/>
            <a:ext cx="349743" cy="350108"/>
            <a:chOff x="1759614" y="4151023"/>
            <a:chExt cx="348871" cy="349200"/>
          </a:xfrm>
        </p:grpSpPr>
        <p:sp>
          <p:nvSpPr>
            <p:cNvPr id="8459" name="Google Shape;8459;p92"/>
            <p:cNvSpPr/>
            <p:nvPr/>
          </p:nvSpPr>
          <p:spPr>
            <a:xfrm>
              <a:off x="1854956" y="4330867"/>
              <a:ext cx="138793" cy="118970"/>
            </a:xfrm>
            <a:custGeom>
              <a:rect b="b" l="l" r="r" t="t"/>
              <a:pathLst>
                <a:path extrusionOk="0" h="3655" w="4264">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2"/>
            <p:cNvSpPr/>
            <p:nvPr/>
          </p:nvSpPr>
          <p:spPr>
            <a:xfrm>
              <a:off x="1759614" y="4151023"/>
              <a:ext cx="235695" cy="59729"/>
            </a:xfrm>
            <a:custGeom>
              <a:rect b="b" l="l" r="r" t="t"/>
              <a:pathLst>
                <a:path extrusionOk="0" h="1835" w="7241">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2"/>
            <p:cNvSpPr/>
            <p:nvPr/>
          </p:nvSpPr>
          <p:spPr>
            <a:xfrm>
              <a:off x="1759614" y="4151023"/>
              <a:ext cx="348871" cy="308574"/>
            </a:xfrm>
            <a:custGeom>
              <a:rect b="b" l="l" r="r" t="t"/>
              <a:pathLst>
                <a:path extrusionOk="0" h="9480" w="10718">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2"/>
            <p:cNvSpPr/>
            <p:nvPr/>
          </p:nvSpPr>
          <p:spPr>
            <a:xfrm>
              <a:off x="1787511" y="4280478"/>
              <a:ext cx="256624" cy="219745"/>
            </a:xfrm>
            <a:custGeom>
              <a:rect b="b" l="l" r="r" t="t"/>
              <a:pathLst>
                <a:path extrusionOk="0" h="6751" w="7884">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92"/>
          <p:cNvGrpSpPr/>
          <p:nvPr/>
        </p:nvGrpSpPr>
        <p:grpSpPr>
          <a:xfrm>
            <a:off x="2506390" y="4003224"/>
            <a:ext cx="352843" cy="349228"/>
            <a:chOff x="2511541" y="4151186"/>
            <a:chExt cx="351963" cy="348323"/>
          </a:xfrm>
        </p:grpSpPr>
        <p:sp>
          <p:nvSpPr>
            <p:cNvPr id="8464" name="Google Shape;8464;p92"/>
            <p:cNvSpPr/>
            <p:nvPr/>
          </p:nvSpPr>
          <p:spPr>
            <a:xfrm>
              <a:off x="2603010" y="4361888"/>
              <a:ext cx="172124" cy="137621"/>
            </a:xfrm>
            <a:custGeom>
              <a:rect b="b" l="l" r="r" t="t"/>
              <a:pathLst>
                <a:path extrusionOk="0" h="4228" w="5288">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2"/>
            <p:cNvSpPr/>
            <p:nvPr/>
          </p:nvSpPr>
          <p:spPr>
            <a:xfrm>
              <a:off x="2511541" y="4151186"/>
              <a:ext cx="351963" cy="245622"/>
            </a:xfrm>
            <a:custGeom>
              <a:rect b="b" l="l" r="r" t="t"/>
              <a:pathLst>
                <a:path extrusionOk="0" h="7546" w="10813">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2"/>
            <p:cNvSpPr/>
            <p:nvPr/>
          </p:nvSpPr>
          <p:spPr>
            <a:xfrm>
              <a:off x="2697603" y="4277386"/>
              <a:ext cx="35675" cy="22525"/>
            </a:xfrm>
            <a:custGeom>
              <a:rect b="b" l="l" r="r" t="t"/>
              <a:pathLst>
                <a:path extrusionOk="0" h="692" w="1096">
                  <a:moveTo>
                    <a:pt x="667" y="1"/>
                  </a:moveTo>
                  <a:cubicBezTo>
                    <a:pt x="310" y="1"/>
                    <a:pt x="0" y="286"/>
                    <a:pt x="0" y="644"/>
                  </a:cubicBezTo>
                  <a:lnTo>
                    <a:pt x="0" y="691"/>
                  </a:lnTo>
                  <a:lnTo>
                    <a:pt x="453" y="691"/>
                  </a:lnTo>
                  <a:cubicBezTo>
                    <a:pt x="810" y="691"/>
                    <a:pt x="1096" y="405"/>
                    <a:pt x="1096" y="48"/>
                  </a:cubicBezTo>
                  <a:lnTo>
                    <a:pt x="1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92"/>
          <p:cNvGrpSpPr/>
          <p:nvPr/>
        </p:nvGrpSpPr>
        <p:grpSpPr>
          <a:xfrm>
            <a:off x="3288196" y="4003551"/>
            <a:ext cx="286770" cy="349293"/>
            <a:chOff x="3291397" y="4151512"/>
            <a:chExt cx="286055" cy="348388"/>
          </a:xfrm>
        </p:grpSpPr>
        <p:sp>
          <p:nvSpPr>
            <p:cNvPr id="8468" name="Google Shape;8468;p92"/>
            <p:cNvSpPr/>
            <p:nvPr/>
          </p:nvSpPr>
          <p:spPr>
            <a:xfrm>
              <a:off x="3490609" y="4350267"/>
              <a:ext cx="86843" cy="149632"/>
            </a:xfrm>
            <a:custGeom>
              <a:rect b="b" l="l" r="r" t="t"/>
              <a:pathLst>
                <a:path extrusionOk="0" h="4597" w="2668">
                  <a:moveTo>
                    <a:pt x="0" y="0"/>
                  </a:moveTo>
                  <a:lnTo>
                    <a:pt x="24" y="3477"/>
                  </a:lnTo>
                  <a:lnTo>
                    <a:pt x="977" y="3025"/>
                  </a:lnTo>
                  <a:lnTo>
                    <a:pt x="1739" y="4596"/>
                  </a:lnTo>
                  <a:lnTo>
                    <a:pt x="2477" y="4239"/>
                  </a:lnTo>
                  <a:lnTo>
                    <a:pt x="1715" y="2667"/>
                  </a:lnTo>
                  <a:lnTo>
                    <a:pt x="2668" y="221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2"/>
            <p:cNvSpPr/>
            <p:nvPr/>
          </p:nvSpPr>
          <p:spPr>
            <a:xfrm>
              <a:off x="3414765" y="4261892"/>
              <a:ext cx="35545" cy="33461"/>
            </a:xfrm>
            <a:custGeom>
              <a:rect b="b" l="l" r="r" t="t"/>
              <a:pathLst>
                <a:path extrusionOk="0" h="1028" w="1092">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2"/>
            <p:cNvSpPr/>
            <p:nvPr/>
          </p:nvSpPr>
          <p:spPr>
            <a:xfrm>
              <a:off x="3291397" y="4151512"/>
              <a:ext cx="282957" cy="256754"/>
            </a:xfrm>
            <a:custGeom>
              <a:rect b="b" l="l" r="r" t="t"/>
              <a:pathLst>
                <a:path extrusionOk="0" h="7888" w="8693">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92"/>
          <p:cNvGrpSpPr/>
          <p:nvPr/>
        </p:nvGrpSpPr>
        <p:grpSpPr>
          <a:xfrm>
            <a:off x="4019454" y="4003061"/>
            <a:ext cx="349710" cy="349784"/>
            <a:chOff x="4020831" y="4151023"/>
            <a:chExt cx="348838" cy="348877"/>
          </a:xfrm>
        </p:grpSpPr>
        <p:sp>
          <p:nvSpPr>
            <p:cNvPr id="8472" name="Google Shape;8472;p92"/>
            <p:cNvSpPr/>
            <p:nvPr/>
          </p:nvSpPr>
          <p:spPr>
            <a:xfrm>
              <a:off x="4094462" y="4234712"/>
              <a:ext cx="82221" cy="69852"/>
            </a:xfrm>
            <a:custGeom>
              <a:rect b="b" l="l" r="r" t="t"/>
              <a:pathLst>
                <a:path extrusionOk="0" h="2146" w="2526">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2"/>
            <p:cNvSpPr/>
            <p:nvPr/>
          </p:nvSpPr>
          <p:spPr>
            <a:xfrm>
              <a:off x="4225479" y="4234712"/>
              <a:ext cx="82189" cy="69852"/>
            </a:xfrm>
            <a:custGeom>
              <a:rect b="b" l="l" r="r" t="t"/>
              <a:pathLst>
                <a:path extrusionOk="0" h="2146" w="2525">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2"/>
            <p:cNvSpPr/>
            <p:nvPr/>
          </p:nvSpPr>
          <p:spPr>
            <a:xfrm>
              <a:off x="4020831" y="4151023"/>
              <a:ext cx="348838" cy="218638"/>
            </a:xfrm>
            <a:custGeom>
              <a:rect b="b" l="l" r="r" t="t"/>
              <a:pathLst>
                <a:path extrusionOk="0" h="6717" w="10717">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2"/>
            <p:cNvSpPr/>
            <p:nvPr/>
          </p:nvSpPr>
          <p:spPr>
            <a:xfrm>
              <a:off x="4020831" y="4389784"/>
              <a:ext cx="348838" cy="110117"/>
            </a:xfrm>
            <a:custGeom>
              <a:rect b="b" l="l" r="r" t="t"/>
              <a:pathLst>
                <a:path extrusionOk="0" h="3383" w="10717">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6" name="Google Shape;8476;p92"/>
          <p:cNvSpPr txBox="1"/>
          <p:nvPr/>
        </p:nvSpPr>
        <p:spPr>
          <a:xfrm>
            <a:off x="2986500" y="1187975"/>
            <a:ext cx="31710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Online Learning</a:t>
            </a:r>
            <a:endParaRPr sz="1600">
              <a:solidFill>
                <a:schemeClr val="lt1"/>
              </a:solidFill>
            </a:endParaRPr>
          </a:p>
        </p:txBody>
      </p:sp>
      <p:sp>
        <p:nvSpPr>
          <p:cNvPr id="8477" name="Google Shape;8477;p9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Icons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1" name="Shape 8481"/>
        <p:cNvGrpSpPr/>
        <p:nvPr/>
      </p:nvGrpSpPr>
      <p:grpSpPr>
        <a:xfrm>
          <a:off x="0" y="0"/>
          <a:ext cx="0" cy="0"/>
          <a:chOff x="0" y="0"/>
          <a:chExt cx="0" cy="0"/>
        </a:xfrm>
      </p:grpSpPr>
      <p:grpSp>
        <p:nvGrpSpPr>
          <p:cNvPr id="8482" name="Google Shape;8482;p93"/>
          <p:cNvGrpSpPr/>
          <p:nvPr/>
        </p:nvGrpSpPr>
        <p:grpSpPr>
          <a:xfrm>
            <a:off x="1034263" y="1766172"/>
            <a:ext cx="298736" cy="349479"/>
            <a:chOff x="1034263" y="1766172"/>
            <a:chExt cx="298736" cy="349479"/>
          </a:xfrm>
        </p:grpSpPr>
        <p:sp>
          <p:nvSpPr>
            <p:cNvPr id="8483" name="Google Shape;8483;p93"/>
            <p:cNvSpPr/>
            <p:nvPr/>
          </p:nvSpPr>
          <p:spPr>
            <a:xfrm>
              <a:off x="1251489" y="1766172"/>
              <a:ext cx="54339" cy="53440"/>
            </a:xfrm>
            <a:custGeom>
              <a:rect b="b" l="l" r="r" t="t"/>
              <a:pathLst>
                <a:path extrusionOk="0" h="1638" w="1668">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3"/>
            <p:cNvSpPr/>
            <p:nvPr/>
          </p:nvSpPr>
          <p:spPr>
            <a:xfrm>
              <a:off x="1110299" y="1906623"/>
              <a:ext cx="54339" cy="53440"/>
            </a:xfrm>
            <a:custGeom>
              <a:rect b="b" l="l" r="r" t="t"/>
              <a:pathLst>
                <a:path extrusionOk="0" h="1638" w="1668">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3"/>
            <p:cNvSpPr/>
            <p:nvPr/>
          </p:nvSpPr>
          <p:spPr>
            <a:xfrm>
              <a:off x="1125024" y="1780168"/>
              <a:ext cx="166829" cy="165115"/>
            </a:xfrm>
            <a:custGeom>
              <a:rect b="b" l="l" r="r" t="t"/>
              <a:pathLst>
                <a:path extrusionOk="0" h="5061" w="5121">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3"/>
            <p:cNvSpPr/>
            <p:nvPr/>
          </p:nvSpPr>
          <p:spPr>
            <a:xfrm>
              <a:off x="1034263" y="1878630"/>
              <a:ext cx="298736" cy="237021"/>
            </a:xfrm>
            <a:custGeom>
              <a:rect b="b" l="l" r="r" t="t"/>
              <a:pathLst>
                <a:path extrusionOk="0" h="7265" w="917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93"/>
          <p:cNvGrpSpPr/>
          <p:nvPr/>
        </p:nvGrpSpPr>
        <p:grpSpPr>
          <a:xfrm>
            <a:off x="1818599" y="1765976"/>
            <a:ext cx="214490" cy="349446"/>
            <a:chOff x="1818599" y="1765976"/>
            <a:chExt cx="214490" cy="349446"/>
          </a:xfrm>
        </p:grpSpPr>
        <p:sp>
          <p:nvSpPr>
            <p:cNvPr id="8488" name="Google Shape;8488;p93"/>
            <p:cNvSpPr/>
            <p:nvPr/>
          </p:nvSpPr>
          <p:spPr>
            <a:xfrm>
              <a:off x="1893853" y="2016177"/>
              <a:ext cx="39614" cy="34615"/>
            </a:xfrm>
            <a:custGeom>
              <a:rect b="b" l="l" r="r" t="t"/>
              <a:pathLst>
                <a:path extrusionOk="0" h="1061" w="1216">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3"/>
            <p:cNvSpPr/>
            <p:nvPr/>
          </p:nvSpPr>
          <p:spPr>
            <a:xfrm>
              <a:off x="1818599" y="1765976"/>
              <a:ext cx="180023" cy="349446"/>
            </a:xfrm>
            <a:custGeom>
              <a:rect b="b" l="l" r="r" t="t"/>
              <a:pathLst>
                <a:path extrusionOk="0" h="10711" w="5526">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3"/>
            <p:cNvSpPr/>
            <p:nvPr/>
          </p:nvSpPr>
          <p:spPr>
            <a:xfrm>
              <a:off x="1984646" y="1828910"/>
              <a:ext cx="47335" cy="20228"/>
            </a:xfrm>
            <a:custGeom>
              <a:rect b="b" l="l" r="r" t="t"/>
              <a:pathLst>
                <a:path extrusionOk="0" h="620" w="1453">
                  <a:moveTo>
                    <a:pt x="429" y="1"/>
                  </a:moveTo>
                  <a:cubicBezTo>
                    <a:pt x="0" y="1"/>
                    <a:pt x="0" y="620"/>
                    <a:pt x="429" y="620"/>
                  </a:cubicBezTo>
                  <a:lnTo>
                    <a:pt x="1048" y="620"/>
                  </a:lnTo>
                  <a:cubicBezTo>
                    <a:pt x="1453" y="620"/>
                    <a:pt x="1453"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3"/>
            <p:cNvSpPr/>
            <p:nvPr/>
          </p:nvSpPr>
          <p:spPr>
            <a:xfrm>
              <a:off x="1983571" y="1870017"/>
              <a:ext cx="49518" cy="20391"/>
            </a:xfrm>
            <a:custGeom>
              <a:rect b="b" l="l" r="r" t="t"/>
              <a:pathLst>
                <a:path extrusionOk="0" h="625" w="152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3"/>
            <p:cNvSpPr/>
            <p:nvPr/>
          </p:nvSpPr>
          <p:spPr>
            <a:xfrm>
              <a:off x="1984646" y="1910505"/>
              <a:ext cx="47335" cy="21010"/>
            </a:xfrm>
            <a:custGeom>
              <a:rect b="b" l="l" r="r" t="t"/>
              <a:pathLst>
                <a:path extrusionOk="0" h="644" w="1453">
                  <a:moveTo>
                    <a:pt x="429" y="0"/>
                  </a:moveTo>
                  <a:cubicBezTo>
                    <a:pt x="0" y="0"/>
                    <a:pt x="0" y="643"/>
                    <a:pt x="429" y="643"/>
                  </a:cubicBezTo>
                  <a:lnTo>
                    <a:pt x="1048" y="643"/>
                  </a:lnTo>
                  <a:cubicBezTo>
                    <a:pt x="1453" y="643"/>
                    <a:pt x="1453" y="0"/>
                    <a:pt x="1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93"/>
          <p:cNvGrpSpPr/>
          <p:nvPr/>
        </p:nvGrpSpPr>
        <p:grpSpPr>
          <a:xfrm>
            <a:off x="2553319" y="1765976"/>
            <a:ext cx="266126" cy="348892"/>
            <a:chOff x="2553319" y="1765976"/>
            <a:chExt cx="266126" cy="348892"/>
          </a:xfrm>
        </p:grpSpPr>
        <p:sp>
          <p:nvSpPr>
            <p:cNvPr id="8494" name="Google Shape;8494;p93"/>
            <p:cNvSpPr/>
            <p:nvPr/>
          </p:nvSpPr>
          <p:spPr>
            <a:xfrm>
              <a:off x="2553319" y="1766759"/>
              <a:ext cx="183118" cy="158525"/>
            </a:xfrm>
            <a:custGeom>
              <a:rect b="b" l="l" r="r" t="t"/>
              <a:pathLst>
                <a:path extrusionOk="0" h="4859" w="5621">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3"/>
            <p:cNvSpPr/>
            <p:nvPr/>
          </p:nvSpPr>
          <p:spPr>
            <a:xfrm>
              <a:off x="2637108" y="1957126"/>
              <a:ext cx="182336" cy="157742"/>
            </a:xfrm>
            <a:custGeom>
              <a:rect b="b" l="l" r="r" t="t"/>
              <a:pathLst>
                <a:path extrusionOk="0" h="4835" w="5597">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3"/>
            <p:cNvSpPr/>
            <p:nvPr/>
          </p:nvSpPr>
          <p:spPr>
            <a:xfrm>
              <a:off x="2553319" y="1765976"/>
              <a:ext cx="266126" cy="348892"/>
            </a:xfrm>
            <a:custGeom>
              <a:rect b="b" l="l" r="r" t="t"/>
              <a:pathLst>
                <a:path extrusionOk="0" h="10694" w="8169">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7" name="Google Shape;8497;p93"/>
          <p:cNvSpPr/>
          <p:nvPr/>
        </p:nvSpPr>
        <p:spPr>
          <a:xfrm>
            <a:off x="3296542" y="1765976"/>
            <a:ext cx="285542" cy="349675"/>
          </a:xfrm>
          <a:custGeom>
            <a:rect b="b" l="l" r="r" t="t"/>
            <a:pathLst>
              <a:path extrusionOk="0" h="10718" w="8765">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3"/>
          <p:cNvSpPr/>
          <p:nvPr/>
        </p:nvSpPr>
        <p:spPr>
          <a:xfrm>
            <a:off x="4064589" y="1910962"/>
            <a:ext cx="136597" cy="102116"/>
          </a:xfrm>
          <a:custGeom>
            <a:rect b="b" l="l" r="r" t="t"/>
            <a:pathLst>
              <a:path extrusionOk="0" h="3130" w="4193">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3"/>
          <p:cNvSpPr/>
          <p:nvPr/>
        </p:nvSpPr>
        <p:spPr>
          <a:xfrm>
            <a:off x="4031230" y="2033240"/>
            <a:ext cx="203316" cy="82411"/>
          </a:xfrm>
          <a:custGeom>
            <a:rect b="b" l="l" r="r" t="t"/>
            <a:pathLst>
              <a:path extrusionOk="0" h="2526" w="6241">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3"/>
          <p:cNvSpPr/>
          <p:nvPr/>
        </p:nvSpPr>
        <p:spPr>
          <a:xfrm>
            <a:off x="4119678" y="1870017"/>
            <a:ext cx="24075" cy="20228"/>
          </a:xfrm>
          <a:custGeom>
            <a:rect b="b" l="l" r="r" t="t"/>
            <a:pathLst>
              <a:path extrusionOk="0" h="620" w="739">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3"/>
          <p:cNvSpPr/>
          <p:nvPr/>
        </p:nvSpPr>
        <p:spPr>
          <a:xfrm>
            <a:off x="4098730" y="1828845"/>
            <a:ext cx="24824" cy="20554"/>
          </a:xfrm>
          <a:custGeom>
            <a:rect b="b" l="l" r="r" t="t"/>
            <a:pathLst>
              <a:path extrusionOk="0" h="630" w="762">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3"/>
          <p:cNvSpPr/>
          <p:nvPr/>
        </p:nvSpPr>
        <p:spPr>
          <a:xfrm>
            <a:off x="4149160" y="1765585"/>
            <a:ext cx="155981" cy="82802"/>
          </a:xfrm>
          <a:custGeom>
            <a:rect b="b" l="l" r="r" t="t"/>
            <a:pathLst>
              <a:path extrusionOk="0" h="2538" w="4788">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3"/>
          <p:cNvSpPr/>
          <p:nvPr/>
        </p:nvSpPr>
        <p:spPr>
          <a:xfrm>
            <a:off x="4180989" y="1869332"/>
            <a:ext cx="187353" cy="94971"/>
          </a:xfrm>
          <a:custGeom>
            <a:rect b="b" l="l" r="r" t="t"/>
            <a:pathLst>
              <a:path extrusionOk="0" h="2911" w="5751">
                <a:moveTo>
                  <a:pt x="0" y="0"/>
                </a:moveTo>
                <a:lnTo>
                  <a:pt x="2453" y="2453"/>
                </a:lnTo>
                <a:cubicBezTo>
                  <a:pt x="2791" y="2775"/>
                  <a:pt x="3165" y="2911"/>
                  <a:pt x="3522" y="2911"/>
                </a:cubicBezTo>
                <a:cubicBezTo>
                  <a:pt x="4725" y="2911"/>
                  <a:pt x="5751" y="1376"/>
                  <a:pt x="4668" y="238"/>
                </a:cubicBezTo>
                <a:lnTo>
                  <a:pt x="44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4" name="Google Shape;8504;p93"/>
          <p:cNvGrpSpPr/>
          <p:nvPr/>
        </p:nvGrpSpPr>
        <p:grpSpPr>
          <a:xfrm>
            <a:off x="4765168" y="1807867"/>
            <a:ext cx="361545" cy="265829"/>
            <a:chOff x="4765168" y="1807867"/>
            <a:chExt cx="361545" cy="265829"/>
          </a:xfrm>
        </p:grpSpPr>
        <p:sp>
          <p:nvSpPr>
            <p:cNvPr id="8505" name="Google Shape;8505;p93"/>
            <p:cNvSpPr/>
            <p:nvPr/>
          </p:nvSpPr>
          <p:spPr>
            <a:xfrm>
              <a:off x="4819475" y="1807932"/>
              <a:ext cx="134252" cy="143778"/>
            </a:xfrm>
            <a:custGeom>
              <a:rect b="b" l="l" r="r" t="t"/>
              <a:pathLst>
                <a:path extrusionOk="0" h="4407" w="4121">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3"/>
            <p:cNvSpPr/>
            <p:nvPr/>
          </p:nvSpPr>
          <p:spPr>
            <a:xfrm>
              <a:off x="5008001" y="2012262"/>
              <a:ext cx="110177" cy="61433"/>
            </a:xfrm>
            <a:custGeom>
              <a:rect b="b" l="l" r="r" t="t"/>
              <a:pathLst>
                <a:path extrusionOk="0" h="1883" w="3382">
                  <a:moveTo>
                    <a:pt x="191" y="1"/>
                  </a:moveTo>
                  <a:cubicBezTo>
                    <a:pt x="453" y="596"/>
                    <a:pt x="381" y="1263"/>
                    <a:pt x="0" y="1787"/>
                  </a:cubicBezTo>
                  <a:cubicBezTo>
                    <a:pt x="240" y="1852"/>
                    <a:pt x="481" y="1883"/>
                    <a:pt x="719" y="1883"/>
                  </a:cubicBezTo>
                  <a:cubicBezTo>
                    <a:pt x="1880" y="1883"/>
                    <a:pt x="2967" y="1147"/>
                    <a:pt x="3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3"/>
            <p:cNvSpPr/>
            <p:nvPr/>
          </p:nvSpPr>
          <p:spPr>
            <a:xfrm>
              <a:off x="4765168" y="1971090"/>
              <a:ext cx="242865" cy="102606"/>
            </a:xfrm>
            <a:custGeom>
              <a:rect b="b" l="l" r="r" t="t"/>
              <a:pathLst>
                <a:path extrusionOk="0" h="3145" w="7455">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3"/>
            <p:cNvSpPr/>
            <p:nvPr/>
          </p:nvSpPr>
          <p:spPr>
            <a:xfrm>
              <a:off x="4961448" y="1807867"/>
              <a:ext cx="165266" cy="184233"/>
            </a:xfrm>
            <a:custGeom>
              <a:rect b="b" l="l" r="r" t="t"/>
              <a:pathLst>
                <a:path extrusionOk="0" h="5647" w="5073">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9" name="Google Shape;8509;p93"/>
          <p:cNvSpPr/>
          <p:nvPr/>
        </p:nvSpPr>
        <p:spPr>
          <a:xfrm>
            <a:off x="5608469" y="1765976"/>
            <a:ext cx="188559" cy="346575"/>
          </a:xfrm>
          <a:custGeom>
            <a:rect b="b" l="l" r="r" t="t"/>
            <a:pathLst>
              <a:path extrusionOk="0" h="10623" w="5788">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0" name="Google Shape;8510;p93"/>
          <p:cNvGrpSpPr/>
          <p:nvPr/>
        </p:nvGrpSpPr>
        <p:grpSpPr>
          <a:xfrm>
            <a:off x="6268685" y="1765976"/>
            <a:ext cx="376661" cy="349675"/>
            <a:chOff x="6268685" y="1765976"/>
            <a:chExt cx="376661" cy="349675"/>
          </a:xfrm>
        </p:grpSpPr>
        <p:sp>
          <p:nvSpPr>
            <p:cNvPr id="8511" name="Google Shape;8511;p93"/>
            <p:cNvSpPr/>
            <p:nvPr/>
          </p:nvSpPr>
          <p:spPr>
            <a:xfrm>
              <a:off x="6523148" y="1924469"/>
              <a:ext cx="122198" cy="109685"/>
            </a:xfrm>
            <a:custGeom>
              <a:rect b="b" l="l" r="r" t="t"/>
              <a:pathLst>
                <a:path extrusionOk="0" h="3362" w="3751">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3"/>
            <p:cNvSpPr/>
            <p:nvPr/>
          </p:nvSpPr>
          <p:spPr>
            <a:xfrm>
              <a:off x="6405999" y="1807932"/>
              <a:ext cx="175397" cy="149683"/>
            </a:xfrm>
            <a:custGeom>
              <a:rect b="b" l="l" r="r" t="t"/>
              <a:pathLst>
                <a:path extrusionOk="0" h="4588" w="5384">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3"/>
            <p:cNvSpPr/>
            <p:nvPr/>
          </p:nvSpPr>
          <p:spPr>
            <a:xfrm>
              <a:off x="6326119" y="1765976"/>
              <a:ext cx="152072" cy="205146"/>
            </a:xfrm>
            <a:custGeom>
              <a:rect b="b" l="l" r="r" t="t"/>
              <a:pathLst>
                <a:path extrusionOk="0" h="6288" w="4668">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3"/>
            <p:cNvSpPr/>
            <p:nvPr/>
          </p:nvSpPr>
          <p:spPr>
            <a:xfrm>
              <a:off x="6268685" y="1992068"/>
              <a:ext cx="283229" cy="123583"/>
            </a:xfrm>
            <a:custGeom>
              <a:rect b="b" l="l" r="r" t="t"/>
              <a:pathLst>
                <a:path extrusionOk="0" h="3788" w="8694">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93"/>
          <p:cNvGrpSpPr/>
          <p:nvPr/>
        </p:nvGrpSpPr>
        <p:grpSpPr>
          <a:xfrm>
            <a:off x="7059504" y="1766368"/>
            <a:ext cx="300788" cy="348500"/>
            <a:chOff x="7059504" y="1766368"/>
            <a:chExt cx="300788" cy="348500"/>
          </a:xfrm>
        </p:grpSpPr>
        <p:sp>
          <p:nvSpPr>
            <p:cNvPr id="8516" name="Google Shape;8516;p93"/>
            <p:cNvSpPr/>
            <p:nvPr/>
          </p:nvSpPr>
          <p:spPr>
            <a:xfrm>
              <a:off x="7177174" y="1951580"/>
              <a:ext cx="183118" cy="163288"/>
            </a:xfrm>
            <a:custGeom>
              <a:rect b="b" l="l" r="r" t="t"/>
              <a:pathLst>
                <a:path extrusionOk="0" h="5005" w="5621">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3"/>
            <p:cNvSpPr/>
            <p:nvPr/>
          </p:nvSpPr>
          <p:spPr>
            <a:xfrm>
              <a:off x="7278816" y="1951613"/>
              <a:ext cx="34467" cy="20358"/>
            </a:xfrm>
            <a:custGeom>
              <a:rect b="b" l="l" r="r" t="t"/>
              <a:pathLst>
                <a:path extrusionOk="0" h="624" w="1058">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3"/>
            <p:cNvSpPr/>
            <p:nvPr/>
          </p:nvSpPr>
          <p:spPr>
            <a:xfrm>
              <a:off x="7226822" y="2044137"/>
              <a:ext cx="29450" cy="29982"/>
            </a:xfrm>
            <a:custGeom>
              <a:rect b="b" l="l" r="r" t="t"/>
              <a:pathLst>
                <a:path extrusionOk="0" h="919" w="904">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3"/>
            <p:cNvSpPr/>
            <p:nvPr/>
          </p:nvSpPr>
          <p:spPr>
            <a:xfrm>
              <a:off x="7264058" y="2002181"/>
              <a:ext cx="34956" cy="30374"/>
            </a:xfrm>
            <a:custGeom>
              <a:rect b="b" l="l" r="r" t="t"/>
              <a:pathLst>
                <a:path extrusionOk="0" h="931" w="1073">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3"/>
            <p:cNvSpPr/>
            <p:nvPr/>
          </p:nvSpPr>
          <p:spPr>
            <a:xfrm>
              <a:off x="7278816" y="1888679"/>
              <a:ext cx="34695" cy="21108"/>
            </a:xfrm>
            <a:custGeom>
              <a:rect b="b" l="l" r="r" t="t"/>
              <a:pathLst>
                <a:path extrusionOk="0" h="647" w="1065">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3"/>
            <p:cNvSpPr/>
            <p:nvPr/>
          </p:nvSpPr>
          <p:spPr>
            <a:xfrm>
              <a:off x="7176392" y="1766368"/>
              <a:ext cx="20198" cy="31516"/>
            </a:xfrm>
            <a:custGeom>
              <a:rect b="b" l="l" r="r" t="t"/>
              <a:pathLst>
                <a:path extrusionOk="0" h="966" w="62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3"/>
            <p:cNvSpPr/>
            <p:nvPr/>
          </p:nvSpPr>
          <p:spPr>
            <a:xfrm>
              <a:off x="7226822" y="1783431"/>
              <a:ext cx="31763" cy="33082"/>
            </a:xfrm>
            <a:custGeom>
              <a:rect b="b" l="l" r="r" t="t"/>
              <a:pathLst>
                <a:path extrusionOk="0" h="1014" w="975">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3"/>
            <p:cNvSpPr/>
            <p:nvPr/>
          </p:nvSpPr>
          <p:spPr>
            <a:xfrm>
              <a:off x="7264840" y="1828845"/>
              <a:ext cx="36682" cy="29624"/>
            </a:xfrm>
            <a:custGeom>
              <a:rect b="b" l="l" r="r" t="t"/>
              <a:pathLst>
                <a:path extrusionOk="0" h="908" w="1126">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3"/>
            <p:cNvSpPr/>
            <p:nvPr/>
          </p:nvSpPr>
          <p:spPr>
            <a:xfrm>
              <a:off x="7059699" y="1951613"/>
              <a:ext cx="35281" cy="20358"/>
            </a:xfrm>
            <a:custGeom>
              <a:rect b="b" l="l" r="r" t="t"/>
              <a:pathLst>
                <a:path extrusionOk="0" h="624" w="1083">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3"/>
            <p:cNvSpPr/>
            <p:nvPr/>
          </p:nvSpPr>
          <p:spPr>
            <a:xfrm>
              <a:off x="7116743" y="2044137"/>
              <a:ext cx="29417" cy="29982"/>
            </a:xfrm>
            <a:custGeom>
              <a:rect b="b" l="l" r="r" t="t"/>
              <a:pathLst>
                <a:path extrusionOk="0" h="919" w="903">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3"/>
            <p:cNvSpPr/>
            <p:nvPr/>
          </p:nvSpPr>
          <p:spPr>
            <a:xfrm>
              <a:off x="7071623" y="2002964"/>
              <a:ext cx="36552" cy="29069"/>
            </a:xfrm>
            <a:custGeom>
              <a:rect b="b" l="l" r="r" t="t"/>
              <a:pathLst>
                <a:path extrusionOk="0" h="891" w="1122">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3"/>
            <p:cNvSpPr/>
            <p:nvPr/>
          </p:nvSpPr>
          <p:spPr>
            <a:xfrm>
              <a:off x="7059504" y="1888679"/>
              <a:ext cx="34695" cy="21108"/>
            </a:xfrm>
            <a:custGeom>
              <a:rect b="b" l="l" r="r" t="t"/>
              <a:pathLst>
                <a:path extrusionOk="0" h="647" w="1065">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3"/>
            <p:cNvSpPr/>
            <p:nvPr/>
          </p:nvSpPr>
          <p:spPr>
            <a:xfrm>
              <a:off x="7114397" y="1783431"/>
              <a:ext cx="31763" cy="33865"/>
            </a:xfrm>
            <a:custGeom>
              <a:rect b="b" l="l" r="r" t="t"/>
              <a:pathLst>
                <a:path extrusionOk="0" h="1038" w="975">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3"/>
            <p:cNvSpPr/>
            <p:nvPr/>
          </p:nvSpPr>
          <p:spPr>
            <a:xfrm>
              <a:off x="7074001" y="1828845"/>
              <a:ext cx="34923" cy="29624"/>
            </a:xfrm>
            <a:custGeom>
              <a:rect b="b" l="l" r="r" t="t"/>
              <a:pathLst>
                <a:path extrusionOk="0" h="908" w="1072">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3"/>
            <p:cNvSpPr/>
            <p:nvPr/>
          </p:nvSpPr>
          <p:spPr>
            <a:xfrm>
              <a:off x="7115114" y="1817263"/>
              <a:ext cx="142787" cy="226907"/>
            </a:xfrm>
            <a:custGeom>
              <a:rect b="b" l="l" r="r" t="t"/>
              <a:pathLst>
                <a:path extrusionOk="0" h="6955" w="4383">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93"/>
          <p:cNvGrpSpPr/>
          <p:nvPr/>
        </p:nvGrpSpPr>
        <p:grpSpPr>
          <a:xfrm>
            <a:off x="7776795" y="1766009"/>
            <a:ext cx="371742" cy="349120"/>
            <a:chOff x="7776795" y="1766009"/>
            <a:chExt cx="371742" cy="349120"/>
          </a:xfrm>
        </p:grpSpPr>
        <p:sp>
          <p:nvSpPr>
            <p:cNvPr id="8532" name="Google Shape;8532;p93"/>
            <p:cNvSpPr/>
            <p:nvPr/>
          </p:nvSpPr>
          <p:spPr>
            <a:xfrm>
              <a:off x="7897918" y="1889527"/>
              <a:ext cx="119494" cy="102475"/>
            </a:xfrm>
            <a:custGeom>
              <a:rect b="b" l="l" r="r" t="t"/>
              <a:pathLst>
                <a:path extrusionOk="0" h="3141" w="3668">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3"/>
            <p:cNvSpPr/>
            <p:nvPr/>
          </p:nvSpPr>
          <p:spPr>
            <a:xfrm>
              <a:off x="7776795" y="1766009"/>
              <a:ext cx="371742" cy="349120"/>
            </a:xfrm>
            <a:custGeom>
              <a:rect b="b" l="l" r="r" t="t"/>
              <a:pathLst>
                <a:path extrusionOk="0" h="10701" w="11411">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4" name="Google Shape;8534;p93"/>
          <p:cNvSpPr/>
          <p:nvPr/>
        </p:nvSpPr>
        <p:spPr>
          <a:xfrm>
            <a:off x="7853678" y="2325397"/>
            <a:ext cx="225045" cy="81595"/>
          </a:xfrm>
          <a:custGeom>
            <a:rect b="b" l="l" r="r" t="t"/>
            <a:pathLst>
              <a:path extrusionOk="0" h="2501" w="6908">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3"/>
          <p:cNvSpPr/>
          <p:nvPr/>
        </p:nvSpPr>
        <p:spPr>
          <a:xfrm>
            <a:off x="7833513" y="2427155"/>
            <a:ext cx="265376" cy="247102"/>
          </a:xfrm>
          <a:custGeom>
            <a:rect b="b" l="l" r="r" t="t"/>
            <a:pathLst>
              <a:path extrusionOk="0" h="7574" w="8146">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3"/>
          <p:cNvSpPr/>
          <p:nvPr/>
        </p:nvSpPr>
        <p:spPr>
          <a:xfrm>
            <a:off x="7912643" y="2486956"/>
            <a:ext cx="104737" cy="123616"/>
          </a:xfrm>
          <a:custGeom>
            <a:rect b="b" l="l" r="r" t="t"/>
            <a:pathLst>
              <a:path extrusionOk="0" h="3789" w="3215">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7" name="Google Shape;8537;p93"/>
          <p:cNvGrpSpPr/>
          <p:nvPr/>
        </p:nvGrpSpPr>
        <p:grpSpPr>
          <a:xfrm>
            <a:off x="7079409" y="2324614"/>
            <a:ext cx="265376" cy="349642"/>
            <a:chOff x="7079409" y="2324614"/>
            <a:chExt cx="265376" cy="349642"/>
          </a:xfrm>
        </p:grpSpPr>
        <p:sp>
          <p:nvSpPr>
            <p:cNvPr id="8538" name="Google Shape;8538;p93"/>
            <p:cNvSpPr/>
            <p:nvPr/>
          </p:nvSpPr>
          <p:spPr>
            <a:xfrm>
              <a:off x="7079409" y="2510283"/>
              <a:ext cx="61343" cy="40455"/>
            </a:xfrm>
            <a:custGeom>
              <a:rect b="b" l="l" r="r" t="t"/>
              <a:pathLst>
                <a:path extrusionOk="0" h="1240" w="1883">
                  <a:moveTo>
                    <a:pt x="1" y="1"/>
                  </a:moveTo>
                  <a:lnTo>
                    <a:pt x="1" y="1239"/>
                  </a:lnTo>
                  <a:lnTo>
                    <a:pt x="1882" y="1239"/>
                  </a:lnTo>
                  <a:lnTo>
                    <a:pt x="1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3"/>
            <p:cNvSpPr/>
            <p:nvPr/>
          </p:nvSpPr>
          <p:spPr>
            <a:xfrm>
              <a:off x="7161667" y="2570900"/>
              <a:ext cx="40364" cy="41205"/>
            </a:xfrm>
            <a:custGeom>
              <a:rect b="b" l="l" r="r" t="t"/>
              <a:pathLst>
                <a:path extrusionOk="0" h="1263" w="1239">
                  <a:moveTo>
                    <a:pt x="0" y="0"/>
                  </a:moveTo>
                  <a:lnTo>
                    <a:pt x="0" y="1263"/>
                  </a:lnTo>
                  <a:lnTo>
                    <a:pt x="1239" y="1263"/>
                  </a:lnTo>
                  <a:lnTo>
                    <a:pt x="12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3"/>
            <p:cNvSpPr/>
            <p:nvPr/>
          </p:nvSpPr>
          <p:spPr>
            <a:xfrm>
              <a:off x="7079409" y="2570900"/>
              <a:ext cx="61343" cy="41205"/>
            </a:xfrm>
            <a:custGeom>
              <a:rect b="b" l="l" r="r" t="t"/>
              <a:pathLst>
                <a:path extrusionOk="0" h="1263" w="1883">
                  <a:moveTo>
                    <a:pt x="1" y="0"/>
                  </a:moveTo>
                  <a:lnTo>
                    <a:pt x="1" y="1263"/>
                  </a:lnTo>
                  <a:lnTo>
                    <a:pt x="1882" y="1263"/>
                  </a:lnTo>
                  <a:lnTo>
                    <a:pt x="1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3"/>
            <p:cNvSpPr/>
            <p:nvPr/>
          </p:nvSpPr>
          <p:spPr>
            <a:xfrm>
              <a:off x="7283474" y="2510283"/>
              <a:ext cx="61311" cy="40455"/>
            </a:xfrm>
            <a:custGeom>
              <a:rect b="b" l="l" r="r" t="t"/>
              <a:pathLst>
                <a:path extrusionOk="0" h="1240" w="1882">
                  <a:moveTo>
                    <a:pt x="0" y="1"/>
                  </a:moveTo>
                  <a:lnTo>
                    <a:pt x="0" y="1239"/>
                  </a:lnTo>
                  <a:lnTo>
                    <a:pt x="1882" y="1239"/>
                  </a:lnTo>
                  <a:lnTo>
                    <a:pt x="1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3"/>
            <p:cNvSpPr/>
            <p:nvPr/>
          </p:nvSpPr>
          <p:spPr>
            <a:xfrm>
              <a:off x="7263276" y="2386765"/>
              <a:ext cx="20980" cy="41205"/>
            </a:xfrm>
            <a:custGeom>
              <a:rect b="b" l="l" r="r" t="t"/>
              <a:pathLst>
                <a:path extrusionOk="0" h="1263" w="644">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3"/>
            <p:cNvSpPr/>
            <p:nvPr/>
          </p:nvSpPr>
          <p:spPr>
            <a:xfrm>
              <a:off x="7079409" y="2324614"/>
              <a:ext cx="265376" cy="164724"/>
            </a:xfrm>
            <a:custGeom>
              <a:rect b="b" l="l" r="r" t="t"/>
              <a:pathLst>
                <a:path extrusionOk="0" h="5049" w="8146">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3"/>
            <p:cNvSpPr/>
            <p:nvPr/>
          </p:nvSpPr>
          <p:spPr>
            <a:xfrm>
              <a:off x="7222163" y="2570900"/>
              <a:ext cx="41145" cy="41205"/>
            </a:xfrm>
            <a:custGeom>
              <a:rect b="b" l="l" r="r" t="t"/>
              <a:pathLst>
                <a:path extrusionOk="0" h="1263" w="1263">
                  <a:moveTo>
                    <a:pt x="1" y="0"/>
                  </a:moveTo>
                  <a:lnTo>
                    <a:pt x="1" y="1263"/>
                  </a:lnTo>
                  <a:lnTo>
                    <a:pt x="1263" y="1263"/>
                  </a:lnTo>
                  <a:lnTo>
                    <a:pt x="1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3"/>
            <p:cNvSpPr/>
            <p:nvPr/>
          </p:nvSpPr>
          <p:spPr>
            <a:xfrm>
              <a:off x="7222163" y="2510283"/>
              <a:ext cx="41145" cy="40455"/>
            </a:xfrm>
            <a:custGeom>
              <a:rect b="b" l="l" r="r" t="t"/>
              <a:pathLst>
                <a:path extrusionOk="0" h="1240" w="1263">
                  <a:moveTo>
                    <a:pt x="1" y="1"/>
                  </a:moveTo>
                  <a:lnTo>
                    <a:pt x="1" y="1239"/>
                  </a:lnTo>
                  <a:lnTo>
                    <a:pt x="1263" y="1239"/>
                  </a:lnTo>
                  <a:lnTo>
                    <a:pt x="1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3"/>
            <p:cNvSpPr/>
            <p:nvPr/>
          </p:nvSpPr>
          <p:spPr>
            <a:xfrm>
              <a:off x="7079409" y="2633051"/>
              <a:ext cx="61343" cy="41205"/>
            </a:xfrm>
            <a:custGeom>
              <a:rect b="b" l="l" r="r" t="t"/>
              <a:pathLst>
                <a:path extrusionOk="0" h="1263" w="1883">
                  <a:moveTo>
                    <a:pt x="1" y="1"/>
                  </a:moveTo>
                  <a:lnTo>
                    <a:pt x="1" y="334"/>
                  </a:lnTo>
                  <a:cubicBezTo>
                    <a:pt x="1" y="834"/>
                    <a:pt x="406" y="1263"/>
                    <a:pt x="930" y="1263"/>
                  </a:cubicBezTo>
                  <a:lnTo>
                    <a:pt x="1882" y="1263"/>
                  </a:lnTo>
                  <a:lnTo>
                    <a:pt x="1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3"/>
            <p:cNvSpPr/>
            <p:nvPr/>
          </p:nvSpPr>
          <p:spPr>
            <a:xfrm>
              <a:off x="7161667" y="2510283"/>
              <a:ext cx="40364" cy="40455"/>
            </a:xfrm>
            <a:custGeom>
              <a:rect b="b" l="l" r="r" t="t"/>
              <a:pathLst>
                <a:path extrusionOk="0" h="1240" w="1239">
                  <a:moveTo>
                    <a:pt x="0" y="1"/>
                  </a:moveTo>
                  <a:lnTo>
                    <a:pt x="0" y="1239"/>
                  </a:lnTo>
                  <a:lnTo>
                    <a:pt x="1239" y="1239"/>
                  </a:lnTo>
                  <a:lnTo>
                    <a:pt x="1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3"/>
            <p:cNvSpPr/>
            <p:nvPr/>
          </p:nvSpPr>
          <p:spPr>
            <a:xfrm>
              <a:off x="7283474" y="2570900"/>
              <a:ext cx="61311" cy="103356"/>
            </a:xfrm>
            <a:custGeom>
              <a:rect b="b" l="l" r="r" t="t"/>
              <a:pathLst>
                <a:path extrusionOk="0" h="3168" w="1882">
                  <a:moveTo>
                    <a:pt x="0" y="0"/>
                  </a:moveTo>
                  <a:lnTo>
                    <a:pt x="0" y="3168"/>
                  </a:lnTo>
                  <a:lnTo>
                    <a:pt x="953" y="3168"/>
                  </a:lnTo>
                  <a:cubicBezTo>
                    <a:pt x="1453" y="3168"/>
                    <a:pt x="1882" y="2739"/>
                    <a:pt x="1882" y="2239"/>
                  </a:cubicBezTo>
                  <a:lnTo>
                    <a:pt x="1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3"/>
            <p:cNvSpPr/>
            <p:nvPr/>
          </p:nvSpPr>
          <p:spPr>
            <a:xfrm>
              <a:off x="7222163" y="2633051"/>
              <a:ext cx="41145" cy="41205"/>
            </a:xfrm>
            <a:custGeom>
              <a:rect b="b" l="l" r="r" t="t"/>
              <a:pathLst>
                <a:path extrusionOk="0" h="1263" w="1263">
                  <a:moveTo>
                    <a:pt x="1" y="1"/>
                  </a:moveTo>
                  <a:lnTo>
                    <a:pt x="1" y="1263"/>
                  </a:lnTo>
                  <a:lnTo>
                    <a:pt x="1263" y="1263"/>
                  </a:lnTo>
                  <a:lnTo>
                    <a:pt x="1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3"/>
            <p:cNvSpPr/>
            <p:nvPr/>
          </p:nvSpPr>
          <p:spPr>
            <a:xfrm>
              <a:off x="7161667" y="2633051"/>
              <a:ext cx="40364" cy="41205"/>
            </a:xfrm>
            <a:custGeom>
              <a:rect b="b" l="l" r="r" t="t"/>
              <a:pathLst>
                <a:path extrusionOk="0" h="1263" w="1239">
                  <a:moveTo>
                    <a:pt x="0" y="1"/>
                  </a:moveTo>
                  <a:lnTo>
                    <a:pt x="0" y="1263"/>
                  </a:lnTo>
                  <a:lnTo>
                    <a:pt x="1239" y="1263"/>
                  </a:lnTo>
                  <a:lnTo>
                    <a:pt x="1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93"/>
          <p:cNvGrpSpPr/>
          <p:nvPr/>
        </p:nvGrpSpPr>
        <p:grpSpPr>
          <a:xfrm>
            <a:off x="6281293" y="2325332"/>
            <a:ext cx="353433" cy="349120"/>
            <a:chOff x="6281293" y="2325332"/>
            <a:chExt cx="353433" cy="349120"/>
          </a:xfrm>
        </p:grpSpPr>
        <p:sp>
          <p:nvSpPr>
            <p:cNvPr id="8552" name="Google Shape;8552;p93"/>
            <p:cNvSpPr/>
            <p:nvPr/>
          </p:nvSpPr>
          <p:spPr>
            <a:xfrm>
              <a:off x="6416880" y="2509533"/>
              <a:ext cx="81476" cy="164919"/>
            </a:xfrm>
            <a:custGeom>
              <a:rect b="b" l="l" r="r" t="t"/>
              <a:pathLst>
                <a:path extrusionOk="0" h="5055" w="2501">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3"/>
            <p:cNvSpPr/>
            <p:nvPr/>
          </p:nvSpPr>
          <p:spPr>
            <a:xfrm>
              <a:off x="6281293" y="2325332"/>
              <a:ext cx="353433" cy="163256"/>
            </a:xfrm>
            <a:custGeom>
              <a:rect b="b" l="l" r="r" t="t"/>
              <a:pathLst>
                <a:path extrusionOk="0" h="5004" w="10849">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93"/>
          <p:cNvGrpSpPr/>
          <p:nvPr/>
        </p:nvGrpSpPr>
        <p:grpSpPr>
          <a:xfrm>
            <a:off x="5522139" y="2324810"/>
            <a:ext cx="376466" cy="350425"/>
            <a:chOff x="5522139" y="2324810"/>
            <a:chExt cx="376466" cy="350425"/>
          </a:xfrm>
        </p:grpSpPr>
        <p:sp>
          <p:nvSpPr>
            <p:cNvPr id="8555" name="Google Shape;8555;p93"/>
            <p:cNvSpPr/>
            <p:nvPr/>
          </p:nvSpPr>
          <p:spPr>
            <a:xfrm>
              <a:off x="5655023" y="2428721"/>
              <a:ext cx="119494" cy="102475"/>
            </a:xfrm>
            <a:custGeom>
              <a:rect b="b" l="l" r="r" t="t"/>
              <a:pathLst>
                <a:path extrusionOk="0" h="3141" w="3668">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3"/>
            <p:cNvSpPr/>
            <p:nvPr/>
          </p:nvSpPr>
          <p:spPr>
            <a:xfrm>
              <a:off x="5573449" y="2532827"/>
              <a:ext cx="118843" cy="121887"/>
            </a:xfrm>
            <a:custGeom>
              <a:rect b="b" l="l" r="r" t="t"/>
              <a:pathLst>
                <a:path extrusionOk="0" h="3736" w="3648">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3"/>
            <p:cNvSpPr/>
            <p:nvPr/>
          </p:nvSpPr>
          <p:spPr>
            <a:xfrm>
              <a:off x="5763636" y="2324810"/>
              <a:ext cx="120081" cy="109392"/>
            </a:xfrm>
            <a:custGeom>
              <a:rect b="b" l="l" r="r" t="t"/>
              <a:pathLst>
                <a:path extrusionOk="0" h="3353" w="3686">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3"/>
            <p:cNvSpPr/>
            <p:nvPr/>
          </p:nvSpPr>
          <p:spPr>
            <a:xfrm>
              <a:off x="5522139" y="2387841"/>
              <a:ext cx="137575" cy="102540"/>
            </a:xfrm>
            <a:custGeom>
              <a:rect b="b" l="l" r="r" t="t"/>
              <a:pathLst>
                <a:path extrusionOk="0" h="3143" w="4223">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3"/>
            <p:cNvSpPr/>
            <p:nvPr/>
          </p:nvSpPr>
          <p:spPr>
            <a:xfrm>
              <a:off x="5753081" y="2528162"/>
              <a:ext cx="145524" cy="147074"/>
            </a:xfrm>
            <a:custGeom>
              <a:rect b="b" l="l" r="r" t="t"/>
              <a:pathLst>
                <a:path extrusionOk="0" h="4508" w="4467">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93"/>
          <p:cNvGrpSpPr/>
          <p:nvPr/>
        </p:nvGrpSpPr>
        <p:grpSpPr>
          <a:xfrm>
            <a:off x="4715520" y="2325397"/>
            <a:ext cx="408098" cy="349610"/>
            <a:chOff x="4715520" y="2325397"/>
            <a:chExt cx="408098" cy="349610"/>
          </a:xfrm>
        </p:grpSpPr>
        <p:sp>
          <p:nvSpPr>
            <p:cNvPr id="8561" name="Google Shape;8561;p93"/>
            <p:cNvSpPr/>
            <p:nvPr/>
          </p:nvSpPr>
          <p:spPr>
            <a:xfrm>
              <a:off x="4901701" y="2387156"/>
              <a:ext cx="94703" cy="73439"/>
            </a:xfrm>
            <a:custGeom>
              <a:rect b="b" l="l" r="r" t="t"/>
              <a:pathLst>
                <a:path extrusionOk="0" h="2251" w="2907">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3"/>
            <p:cNvSpPr/>
            <p:nvPr/>
          </p:nvSpPr>
          <p:spPr>
            <a:xfrm>
              <a:off x="4837327" y="2509533"/>
              <a:ext cx="83040" cy="82378"/>
            </a:xfrm>
            <a:custGeom>
              <a:rect b="b" l="l" r="r" t="t"/>
              <a:pathLst>
                <a:path extrusionOk="0" h="2525" w="2549">
                  <a:moveTo>
                    <a:pt x="2215" y="0"/>
                  </a:moveTo>
                  <a:lnTo>
                    <a:pt x="0" y="24"/>
                  </a:lnTo>
                  <a:cubicBezTo>
                    <a:pt x="95" y="1024"/>
                    <a:pt x="619" y="1929"/>
                    <a:pt x="1429" y="2524"/>
                  </a:cubicBezTo>
                  <a:lnTo>
                    <a:pt x="2548" y="596"/>
                  </a:lnTo>
                  <a:cubicBezTo>
                    <a:pt x="2382" y="429"/>
                    <a:pt x="2262" y="214"/>
                    <a:pt x="2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3"/>
            <p:cNvSpPr/>
            <p:nvPr/>
          </p:nvSpPr>
          <p:spPr>
            <a:xfrm>
              <a:off x="4921866" y="2479224"/>
              <a:ext cx="47368" cy="41173"/>
            </a:xfrm>
            <a:custGeom>
              <a:rect b="b" l="l" r="r" t="t"/>
              <a:pathLst>
                <a:path extrusionOk="0" h="1262" w="1454">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3"/>
            <p:cNvSpPr/>
            <p:nvPr/>
          </p:nvSpPr>
          <p:spPr>
            <a:xfrm>
              <a:off x="4977736" y="2510283"/>
              <a:ext cx="83040" cy="81628"/>
            </a:xfrm>
            <a:custGeom>
              <a:rect b="b" l="l" r="r" t="t"/>
              <a:pathLst>
                <a:path extrusionOk="0" h="2502" w="2549">
                  <a:moveTo>
                    <a:pt x="358" y="1"/>
                  </a:moveTo>
                  <a:cubicBezTo>
                    <a:pt x="286" y="215"/>
                    <a:pt x="167" y="406"/>
                    <a:pt x="1" y="573"/>
                  </a:cubicBezTo>
                  <a:lnTo>
                    <a:pt x="1120" y="2501"/>
                  </a:lnTo>
                  <a:cubicBezTo>
                    <a:pt x="1930" y="1906"/>
                    <a:pt x="2453" y="1001"/>
                    <a:pt x="2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3"/>
            <p:cNvSpPr/>
            <p:nvPr/>
          </p:nvSpPr>
          <p:spPr>
            <a:xfrm>
              <a:off x="4715520" y="2325397"/>
              <a:ext cx="408098" cy="349610"/>
            </a:xfrm>
            <a:custGeom>
              <a:rect b="b" l="l" r="r" t="t"/>
              <a:pathLst>
                <a:path extrusionOk="0" h="10716" w="12527">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93"/>
          <p:cNvGrpSpPr/>
          <p:nvPr/>
        </p:nvGrpSpPr>
        <p:grpSpPr>
          <a:xfrm>
            <a:off x="4020381" y="2336261"/>
            <a:ext cx="348384" cy="327131"/>
            <a:chOff x="4020381" y="2336261"/>
            <a:chExt cx="348384" cy="327131"/>
          </a:xfrm>
        </p:grpSpPr>
        <p:sp>
          <p:nvSpPr>
            <p:cNvPr id="8567" name="Google Shape;8567;p93"/>
            <p:cNvSpPr/>
            <p:nvPr/>
          </p:nvSpPr>
          <p:spPr>
            <a:xfrm>
              <a:off x="4041329" y="2336261"/>
              <a:ext cx="307238" cy="80845"/>
            </a:xfrm>
            <a:custGeom>
              <a:rect b="b" l="l" r="r" t="t"/>
              <a:pathLst>
                <a:path extrusionOk="0" h="2478" w="9431">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3"/>
            <p:cNvSpPr/>
            <p:nvPr/>
          </p:nvSpPr>
          <p:spPr>
            <a:xfrm>
              <a:off x="4112706" y="2488555"/>
              <a:ext cx="143569" cy="123159"/>
            </a:xfrm>
            <a:custGeom>
              <a:rect b="b" l="l" r="r" t="t"/>
              <a:pathLst>
                <a:path extrusionOk="0" h="3775" w="4407">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3"/>
            <p:cNvSpPr/>
            <p:nvPr/>
          </p:nvSpPr>
          <p:spPr>
            <a:xfrm>
              <a:off x="4020381" y="2437268"/>
              <a:ext cx="348384" cy="226124"/>
            </a:xfrm>
            <a:custGeom>
              <a:rect b="b" l="l" r="r" t="t"/>
              <a:pathLst>
                <a:path extrusionOk="0" h="6931" w="10694">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0" name="Google Shape;8570;p93"/>
          <p:cNvSpPr/>
          <p:nvPr/>
        </p:nvSpPr>
        <p:spPr>
          <a:xfrm>
            <a:off x="3265496" y="2448850"/>
            <a:ext cx="20980" cy="101888"/>
          </a:xfrm>
          <a:custGeom>
            <a:rect b="b" l="l" r="r" t="t"/>
            <a:pathLst>
              <a:path extrusionOk="0" h="3123" w="644">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3"/>
          <p:cNvSpPr/>
          <p:nvPr/>
        </p:nvSpPr>
        <p:spPr>
          <a:xfrm>
            <a:off x="3592118" y="2448850"/>
            <a:ext cx="21762" cy="101888"/>
          </a:xfrm>
          <a:custGeom>
            <a:rect b="b" l="l" r="r" t="t"/>
            <a:pathLst>
              <a:path extrusionOk="0" h="3123" w="668">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3"/>
          <p:cNvSpPr/>
          <p:nvPr/>
        </p:nvSpPr>
        <p:spPr>
          <a:xfrm>
            <a:off x="3306641" y="2407743"/>
            <a:ext cx="265344" cy="184951"/>
          </a:xfrm>
          <a:custGeom>
            <a:rect b="b" l="l" r="r" t="t"/>
            <a:pathLst>
              <a:path extrusionOk="0" h="5669" w="8145">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3" name="Google Shape;8573;p93"/>
          <p:cNvGrpSpPr/>
          <p:nvPr/>
        </p:nvGrpSpPr>
        <p:grpSpPr>
          <a:xfrm>
            <a:off x="2508329" y="2325397"/>
            <a:ext cx="397250" cy="348663"/>
            <a:chOff x="2508329" y="2325397"/>
            <a:chExt cx="397250" cy="348663"/>
          </a:xfrm>
        </p:grpSpPr>
        <p:sp>
          <p:nvSpPr>
            <p:cNvPr id="8574" name="Google Shape;8574;p93"/>
            <p:cNvSpPr/>
            <p:nvPr/>
          </p:nvSpPr>
          <p:spPr>
            <a:xfrm>
              <a:off x="2578143" y="2535176"/>
              <a:ext cx="72941" cy="73047"/>
            </a:xfrm>
            <a:custGeom>
              <a:rect b="b" l="l" r="r" t="t"/>
              <a:pathLst>
                <a:path extrusionOk="0" h="2239" w="2239">
                  <a:moveTo>
                    <a:pt x="453" y="0"/>
                  </a:moveTo>
                  <a:lnTo>
                    <a:pt x="0" y="452"/>
                  </a:lnTo>
                  <a:lnTo>
                    <a:pt x="1786" y="2239"/>
                  </a:lnTo>
                  <a:lnTo>
                    <a:pt x="2239" y="1786"/>
                  </a:lnTo>
                  <a:cubicBezTo>
                    <a:pt x="1501" y="1357"/>
                    <a:pt x="881" y="738"/>
                    <a:pt x="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3"/>
            <p:cNvSpPr/>
            <p:nvPr/>
          </p:nvSpPr>
          <p:spPr>
            <a:xfrm>
              <a:off x="2508329" y="2564669"/>
              <a:ext cx="112523" cy="109392"/>
            </a:xfrm>
            <a:custGeom>
              <a:rect b="b" l="l" r="r" t="t"/>
              <a:pathLst>
                <a:path extrusionOk="0" h="3353" w="3454">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3"/>
            <p:cNvSpPr/>
            <p:nvPr/>
          </p:nvSpPr>
          <p:spPr>
            <a:xfrm>
              <a:off x="2634763" y="2366570"/>
              <a:ext cx="215728" cy="185049"/>
            </a:xfrm>
            <a:custGeom>
              <a:rect b="b" l="l" r="r" t="t"/>
              <a:pathLst>
                <a:path extrusionOk="0" h="5672" w="6622">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3"/>
            <p:cNvSpPr/>
            <p:nvPr/>
          </p:nvSpPr>
          <p:spPr>
            <a:xfrm>
              <a:off x="2593650" y="2325397"/>
              <a:ext cx="311930" cy="267623"/>
            </a:xfrm>
            <a:custGeom>
              <a:rect b="b" l="l" r="r" t="t"/>
              <a:pathLst>
                <a:path extrusionOk="0" h="8203" w="9575">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93"/>
          <p:cNvGrpSpPr/>
          <p:nvPr/>
        </p:nvGrpSpPr>
        <p:grpSpPr>
          <a:xfrm>
            <a:off x="1787585" y="2325006"/>
            <a:ext cx="294077" cy="347522"/>
            <a:chOff x="1787585" y="2325006"/>
            <a:chExt cx="294077" cy="347522"/>
          </a:xfrm>
        </p:grpSpPr>
        <p:sp>
          <p:nvSpPr>
            <p:cNvPr id="8579" name="Google Shape;8579;p93"/>
            <p:cNvSpPr/>
            <p:nvPr/>
          </p:nvSpPr>
          <p:spPr>
            <a:xfrm>
              <a:off x="1966794" y="2325006"/>
              <a:ext cx="114868" cy="109946"/>
            </a:xfrm>
            <a:custGeom>
              <a:rect b="b" l="l" r="r" t="t"/>
              <a:pathLst>
                <a:path extrusionOk="0" h="3370" w="3526">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3"/>
            <p:cNvSpPr/>
            <p:nvPr/>
          </p:nvSpPr>
          <p:spPr>
            <a:xfrm>
              <a:off x="1810845" y="2366766"/>
              <a:ext cx="224264" cy="223188"/>
            </a:xfrm>
            <a:custGeom>
              <a:rect b="b" l="l" r="r" t="t"/>
              <a:pathLst>
                <a:path extrusionOk="0" h="6841" w="6884">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3"/>
            <p:cNvSpPr/>
            <p:nvPr/>
          </p:nvSpPr>
          <p:spPr>
            <a:xfrm>
              <a:off x="1787585" y="2593640"/>
              <a:ext cx="61311" cy="78887"/>
            </a:xfrm>
            <a:custGeom>
              <a:rect b="b" l="l" r="r" t="t"/>
              <a:pathLst>
                <a:path extrusionOk="0" h="2418" w="1882">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2" name="Google Shape;8582;p93"/>
          <p:cNvSpPr/>
          <p:nvPr/>
        </p:nvSpPr>
        <p:spPr>
          <a:xfrm>
            <a:off x="1000903" y="2369996"/>
            <a:ext cx="356137" cy="259206"/>
          </a:xfrm>
          <a:custGeom>
            <a:rect b="b" l="l" r="r" t="t"/>
            <a:pathLst>
              <a:path extrusionOk="0" h="7945" w="10932">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3" name="Google Shape;8583;p93"/>
          <p:cNvGrpSpPr/>
          <p:nvPr/>
        </p:nvGrpSpPr>
        <p:grpSpPr>
          <a:xfrm>
            <a:off x="1002467" y="2883611"/>
            <a:ext cx="350697" cy="350327"/>
            <a:chOff x="1002467" y="2883611"/>
            <a:chExt cx="350697" cy="350327"/>
          </a:xfrm>
        </p:grpSpPr>
        <p:sp>
          <p:nvSpPr>
            <p:cNvPr id="8584" name="Google Shape;8584;p93"/>
            <p:cNvSpPr/>
            <p:nvPr/>
          </p:nvSpPr>
          <p:spPr>
            <a:xfrm>
              <a:off x="1298043" y="2883611"/>
              <a:ext cx="55121" cy="54027"/>
            </a:xfrm>
            <a:custGeom>
              <a:rect b="b" l="l" r="r" t="t"/>
              <a:pathLst>
                <a:path extrusionOk="0" h="1656" w="1692">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3"/>
            <p:cNvSpPr/>
            <p:nvPr/>
          </p:nvSpPr>
          <p:spPr>
            <a:xfrm>
              <a:off x="1002467" y="3145263"/>
              <a:ext cx="93237" cy="88675"/>
            </a:xfrm>
            <a:custGeom>
              <a:rect b="b" l="l" r="r" t="t"/>
              <a:pathLst>
                <a:path extrusionOk="0" h="2718" w="2862">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3"/>
            <p:cNvSpPr/>
            <p:nvPr/>
          </p:nvSpPr>
          <p:spPr>
            <a:xfrm>
              <a:off x="1018039" y="3029282"/>
              <a:ext cx="188493" cy="184821"/>
            </a:xfrm>
            <a:custGeom>
              <a:rect b="b" l="l" r="r" t="t"/>
              <a:pathLst>
                <a:path extrusionOk="0" h="5665" w="5786">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3"/>
            <p:cNvSpPr/>
            <p:nvPr/>
          </p:nvSpPr>
          <p:spPr>
            <a:xfrm>
              <a:off x="1119616" y="2927720"/>
              <a:ext cx="189308" cy="189388"/>
            </a:xfrm>
            <a:custGeom>
              <a:rect b="b" l="l" r="r" t="t"/>
              <a:pathLst>
                <a:path extrusionOk="0" h="5805" w="5811">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93"/>
          <p:cNvGrpSpPr/>
          <p:nvPr/>
        </p:nvGrpSpPr>
        <p:grpSpPr>
          <a:xfrm>
            <a:off x="1754682" y="2888864"/>
            <a:ext cx="353336" cy="340638"/>
            <a:chOff x="1754682" y="2888864"/>
            <a:chExt cx="353336" cy="340638"/>
          </a:xfrm>
        </p:grpSpPr>
        <p:sp>
          <p:nvSpPr>
            <p:cNvPr id="8589" name="Google Shape;8589;p93"/>
            <p:cNvSpPr/>
            <p:nvPr/>
          </p:nvSpPr>
          <p:spPr>
            <a:xfrm>
              <a:off x="2031623" y="2888864"/>
              <a:ext cx="76394" cy="115460"/>
            </a:xfrm>
            <a:custGeom>
              <a:rect b="b" l="l" r="r" t="t"/>
              <a:pathLst>
                <a:path extrusionOk="0" h="3539" w="2345">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3"/>
            <p:cNvSpPr/>
            <p:nvPr/>
          </p:nvSpPr>
          <p:spPr>
            <a:xfrm>
              <a:off x="1754682" y="3052608"/>
              <a:ext cx="88024" cy="88903"/>
            </a:xfrm>
            <a:custGeom>
              <a:rect b="b" l="l" r="r" t="t"/>
              <a:pathLst>
                <a:path extrusionOk="0" h="2725" w="2702">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3"/>
            <p:cNvSpPr/>
            <p:nvPr/>
          </p:nvSpPr>
          <p:spPr>
            <a:xfrm>
              <a:off x="1823257" y="2915877"/>
              <a:ext cx="244429" cy="194902"/>
            </a:xfrm>
            <a:custGeom>
              <a:rect b="b" l="l" r="r" t="t"/>
              <a:pathLst>
                <a:path extrusionOk="0" h="5974" w="7503">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3"/>
            <p:cNvSpPr/>
            <p:nvPr/>
          </p:nvSpPr>
          <p:spPr>
            <a:xfrm>
              <a:off x="1854173" y="3023866"/>
              <a:ext cx="210776" cy="205635"/>
            </a:xfrm>
            <a:custGeom>
              <a:rect b="b" l="l" r="r" t="t"/>
              <a:pathLst>
                <a:path extrusionOk="0" h="6303" w="647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93"/>
          <p:cNvGrpSpPr/>
          <p:nvPr/>
        </p:nvGrpSpPr>
        <p:grpSpPr>
          <a:xfrm>
            <a:off x="2510642" y="2884883"/>
            <a:ext cx="356137" cy="347130"/>
            <a:chOff x="2510642" y="2884883"/>
            <a:chExt cx="356137" cy="347130"/>
          </a:xfrm>
        </p:grpSpPr>
        <p:sp>
          <p:nvSpPr>
            <p:cNvPr id="8594" name="Google Shape;8594;p93"/>
            <p:cNvSpPr/>
            <p:nvPr/>
          </p:nvSpPr>
          <p:spPr>
            <a:xfrm>
              <a:off x="2510642" y="3074369"/>
              <a:ext cx="169924" cy="157644"/>
            </a:xfrm>
            <a:custGeom>
              <a:rect b="b" l="l" r="r" t="t"/>
              <a:pathLst>
                <a:path extrusionOk="0" h="4832" w="5216">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3"/>
            <p:cNvSpPr/>
            <p:nvPr/>
          </p:nvSpPr>
          <p:spPr>
            <a:xfrm>
              <a:off x="2633981" y="2884883"/>
              <a:ext cx="232799" cy="240772"/>
            </a:xfrm>
            <a:custGeom>
              <a:rect b="b" l="l" r="r" t="t"/>
              <a:pathLst>
                <a:path extrusionOk="0" h="7380" w="7146">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6" name="Google Shape;8596;p93"/>
          <p:cNvSpPr/>
          <p:nvPr/>
        </p:nvSpPr>
        <p:spPr>
          <a:xfrm>
            <a:off x="3416004" y="2884100"/>
            <a:ext cx="166862" cy="124236"/>
          </a:xfrm>
          <a:custGeom>
            <a:rect b="b" l="l" r="r" t="t"/>
            <a:pathLst>
              <a:path extrusionOk="0" h="3808" w="5122">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3"/>
          <p:cNvSpPr/>
          <p:nvPr/>
        </p:nvSpPr>
        <p:spPr>
          <a:xfrm>
            <a:off x="3286443" y="3027748"/>
            <a:ext cx="306489" cy="122768"/>
          </a:xfrm>
          <a:custGeom>
            <a:rect b="b" l="l" r="r" t="t"/>
            <a:pathLst>
              <a:path extrusionOk="0" h="3763" w="9408">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3"/>
          <p:cNvSpPr/>
          <p:nvPr/>
        </p:nvSpPr>
        <p:spPr>
          <a:xfrm>
            <a:off x="3307390" y="3171396"/>
            <a:ext cx="264594" cy="61498"/>
          </a:xfrm>
          <a:custGeom>
            <a:rect b="b" l="l" r="r" t="t"/>
            <a:pathLst>
              <a:path extrusionOk="0" h="1885" w="8122">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3"/>
          <p:cNvSpPr/>
          <p:nvPr/>
        </p:nvSpPr>
        <p:spPr>
          <a:xfrm>
            <a:off x="4130559" y="2883839"/>
            <a:ext cx="129593" cy="164299"/>
          </a:xfrm>
          <a:custGeom>
            <a:rect b="b" l="l" r="r" t="t"/>
            <a:pathLst>
              <a:path extrusionOk="0" h="5036" w="3978">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3"/>
          <p:cNvSpPr/>
          <p:nvPr/>
        </p:nvSpPr>
        <p:spPr>
          <a:xfrm>
            <a:off x="4041329" y="2987326"/>
            <a:ext cx="82258" cy="61433"/>
          </a:xfrm>
          <a:custGeom>
            <a:rect b="b" l="l" r="r" t="t"/>
            <a:pathLst>
              <a:path extrusionOk="0" h="1883" w="2525">
                <a:moveTo>
                  <a:pt x="334" y="1"/>
                </a:moveTo>
                <a:cubicBezTo>
                  <a:pt x="143" y="1"/>
                  <a:pt x="0" y="144"/>
                  <a:pt x="0" y="311"/>
                </a:cubicBezTo>
                <a:lnTo>
                  <a:pt x="0" y="1882"/>
                </a:lnTo>
                <a:lnTo>
                  <a:pt x="2525" y="1882"/>
                </a:lnTo>
                <a:lnTo>
                  <a:pt x="2525" y="311"/>
                </a:lnTo>
                <a:cubicBezTo>
                  <a:pt x="2525" y="144"/>
                  <a:pt x="2382" y="1"/>
                  <a:pt x="2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3"/>
          <p:cNvSpPr/>
          <p:nvPr/>
        </p:nvSpPr>
        <p:spPr>
          <a:xfrm>
            <a:off x="4266309" y="2987326"/>
            <a:ext cx="82258" cy="61433"/>
          </a:xfrm>
          <a:custGeom>
            <a:rect b="b" l="l" r="r" t="t"/>
            <a:pathLst>
              <a:path extrusionOk="0" h="1883" w="2525">
                <a:moveTo>
                  <a:pt x="310" y="1"/>
                </a:moveTo>
                <a:cubicBezTo>
                  <a:pt x="144" y="1"/>
                  <a:pt x="1" y="144"/>
                  <a:pt x="1" y="311"/>
                </a:cubicBezTo>
                <a:lnTo>
                  <a:pt x="1" y="1882"/>
                </a:lnTo>
                <a:lnTo>
                  <a:pt x="2525" y="1882"/>
                </a:lnTo>
                <a:lnTo>
                  <a:pt x="2525" y="311"/>
                </a:lnTo>
                <a:cubicBezTo>
                  <a:pt x="2501" y="144"/>
                  <a:pt x="2358" y="1"/>
                  <a:pt x="2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3"/>
          <p:cNvSpPr/>
          <p:nvPr/>
        </p:nvSpPr>
        <p:spPr>
          <a:xfrm>
            <a:off x="4041329" y="3069704"/>
            <a:ext cx="307238" cy="163973"/>
          </a:xfrm>
          <a:custGeom>
            <a:rect b="b" l="l" r="r" t="t"/>
            <a:pathLst>
              <a:path extrusionOk="0" h="5026" w="9431">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3" name="Google Shape;8603;p93"/>
          <p:cNvGrpSpPr/>
          <p:nvPr/>
        </p:nvGrpSpPr>
        <p:grpSpPr>
          <a:xfrm>
            <a:off x="4789992" y="2884002"/>
            <a:ext cx="317891" cy="348892"/>
            <a:chOff x="4789992" y="2884002"/>
            <a:chExt cx="317891" cy="348892"/>
          </a:xfrm>
        </p:grpSpPr>
        <p:sp>
          <p:nvSpPr>
            <p:cNvPr id="8604" name="Google Shape;8604;p93"/>
            <p:cNvSpPr/>
            <p:nvPr/>
          </p:nvSpPr>
          <p:spPr>
            <a:xfrm>
              <a:off x="4877658" y="3109311"/>
              <a:ext cx="142787" cy="21010"/>
            </a:xfrm>
            <a:custGeom>
              <a:rect b="b" l="l" r="r" t="t"/>
              <a:pathLst>
                <a:path extrusionOk="0" h="644" w="4383">
                  <a:moveTo>
                    <a:pt x="0" y="1"/>
                  </a:moveTo>
                  <a:lnTo>
                    <a:pt x="0" y="644"/>
                  </a:lnTo>
                  <a:lnTo>
                    <a:pt x="4382" y="644"/>
                  </a:lnTo>
                  <a:lnTo>
                    <a:pt x="4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3"/>
            <p:cNvSpPr/>
            <p:nvPr/>
          </p:nvSpPr>
          <p:spPr>
            <a:xfrm>
              <a:off x="4921117" y="3004421"/>
              <a:ext cx="55870" cy="84727"/>
            </a:xfrm>
            <a:custGeom>
              <a:rect b="b" l="l" r="r" t="t"/>
              <a:pathLst>
                <a:path extrusionOk="0" h="2597" w="1715">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3"/>
            <p:cNvSpPr/>
            <p:nvPr/>
          </p:nvSpPr>
          <p:spPr>
            <a:xfrm>
              <a:off x="4789992" y="2884002"/>
              <a:ext cx="317891" cy="205146"/>
            </a:xfrm>
            <a:custGeom>
              <a:rect b="b" l="l" r="r" t="t"/>
              <a:pathLst>
                <a:path extrusionOk="0" h="6288" w="9758">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3"/>
            <p:cNvSpPr/>
            <p:nvPr/>
          </p:nvSpPr>
          <p:spPr>
            <a:xfrm>
              <a:off x="4877658" y="3150483"/>
              <a:ext cx="142787" cy="20260"/>
            </a:xfrm>
            <a:custGeom>
              <a:rect b="b" l="l" r="r" t="t"/>
              <a:pathLst>
                <a:path extrusionOk="0" h="621" w="4383">
                  <a:moveTo>
                    <a:pt x="0" y="1"/>
                  </a:moveTo>
                  <a:lnTo>
                    <a:pt x="0" y="620"/>
                  </a:lnTo>
                  <a:lnTo>
                    <a:pt x="4382" y="620"/>
                  </a:lnTo>
                  <a:lnTo>
                    <a:pt x="4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3"/>
            <p:cNvSpPr/>
            <p:nvPr/>
          </p:nvSpPr>
          <p:spPr>
            <a:xfrm>
              <a:off x="4867559" y="3130289"/>
              <a:ext cx="10132" cy="20228"/>
            </a:xfrm>
            <a:custGeom>
              <a:rect b="b" l="l" r="r" t="t"/>
              <a:pathLst>
                <a:path extrusionOk="0" h="620" w="311">
                  <a:moveTo>
                    <a:pt x="310" y="1"/>
                  </a:moveTo>
                  <a:cubicBezTo>
                    <a:pt x="120" y="1"/>
                    <a:pt x="1" y="144"/>
                    <a:pt x="1" y="310"/>
                  </a:cubicBezTo>
                  <a:cubicBezTo>
                    <a:pt x="1" y="477"/>
                    <a:pt x="120" y="620"/>
                    <a:pt x="310" y="620"/>
                  </a:cubicBezTo>
                  <a:lnTo>
                    <a:pt x="3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93"/>
            <p:cNvSpPr/>
            <p:nvPr/>
          </p:nvSpPr>
          <p:spPr>
            <a:xfrm>
              <a:off x="5020413" y="3130289"/>
              <a:ext cx="13976" cy="20228"/>
            </a:xfrm>
            <a:custGeom>
              <a:rect b="b" l="l" r="r" t="t"/>
              <a:pathLst>
                <a:path extrusionOk="0" h="620" w="429">
                  <a:moveTo>
                    <a:pt x="0" y="1"/>
                  </a:moveTo>
                  <a:lnTo>
                    <a:pt x="0" y="620"/>
                  </a:lnTo>
                  <a:cubicBezTo>
                    <a:pt x="429" y="620"/>
                    <a:pt x="429"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3"/>
            <p:cNvSpPr/>
            <p:nvPr/>
          </p:nvSpPr>
          <p:spPr>
            <a:xfrm>
              <a:off x="4862608" y="3170613"/>
              <a:ext cx="172889" cy="62281"/>
            </a:xfrm>
            <a:custGeom>
              <a:rect b="b" l="l" r="r" t="t"/>
              <a:pathLst>
                <a:path extrusionOk="0" h="1909" w="5307">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93"/>
          <p:cNvGrpSpPr/>
          <p:nvPr/>
        </p:nvGrpSpPr>
        <p:grpSpPr>
          <a:xfrm>
            <a:off x="5580551" y="2885177"/>
            <a:ext cx="245178" cy="346934"/>
            <a:chOff x="5580551" y="2885177"/>
            <a:chExt cx="245178" cy="346934"/>
          </a:xfrm>
        </p:grpSpPr>
        <p:sp>
          <p:nvSpPr>
            <p:cNvPr id="8612" name="Google Shape;8612;p93"/>
            <p:cNvSpPr/>
            <p:nvPr/>
          </p:nvSpPr>
          <p:spPr>
            <a:xfrm>
              <a:off x="5580551" y="3190906"/>
              <a:ext cx="224231" cy="41205"/>
            </a:xfrm>
            <a:custGeom>
              <a:rect b="b" l="l" r="r" t="t"/>
              <a:pathLst>
                <a:path extrusionOk="0" h="1263" w="6883">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3"/>
            <p:cNvSpPr/>
            <p:nvPr/>
          </p:nvSpPr>
          <p:spPr>
            <a:xfrm>
              <a:off x="5601498" y="3047943"/>
              <a:ext cx="224231" cy="123094"/>
            </a:xfrm>
            <a:custGeom>
              <a:rect b="b" l="l" r="r" t="t"/>
              <a:pathLst>
                <a:path extrusionOk="0" h="3773" w="6883">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3"/>
            <p:cNvSpPr/>
            <p:nvPr/>
          </p:nvSpPr>
          <p:spPr>
            <a:xfrm>
              <a:off x="5634857" y="2885177"/>
              <a:ext cx="119494" cy="142604"/>
            </a:xfrm>
            <a:custGeom>
              <a:rect b="b" l="l" r="r" t="t"/>
              <a:pathLst>
                <a:path extrusionOk="0" h="4371" w="3668">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93"/>
          <p:cNvGrpSpPr/>
          <p:nvPr/>
        </p:nvGrpSpPr>
        <p:grpSpPr>
          <a:xfrm>
            <a:off x="6318333" y="2883807"/>
            <a:ext cx="289419" cy="349088"/>
            <a:chOff x="6318333" y="2883807"/>
            <a:chExt cx="289419" cy="349088"/>
          </a:xfrm>
        </p:grpSpPr>
        <p:sp>
          <p:nvSpPr>
            <p:cNvPr id="8616" name="Google Shape;8616;p93"/>
            <p:cNvSpPr/>
            <p:nvPr/>
          </p:nvSpPr>
          <p:spPr>
            <a:xfrm>
              <a:off x="6364886" y="2883807"/>
              <a:ext cx="242865" cy="349088"/>
            </a:xfrm>
            <a:custGeom>
              <a:rect b="b" l="l" r="r" t="t"/>
              <a:pathLst>
                <a:path extrusionOk="0" h="10700" w="7455">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3"/>
            <p:cNvSpPr/>
            <p:nvPr/>
          </p:nvSpPr>
          <p:spPr>
            <a:xfrm>
              <a:off x="6388179" y="3078252"/>
              <a:ext cx="45022" cy="45871"/>
            </a:xfrm>
            <a:custGeom>
              <a:rect b="b" l="l" r="r" t="t"/>
              <a:pathLst>
                <a:path extrusionOk="0" h="1406" w="1382">
                  <a:moveTo>
                    <a:pt x="96" y="0"/>
                  </a:moveTo>
                  <a:lnTo>
                    <a:pt x="96" y="0"/>
                  </a:lnTo>
                  <a:cubicBezTo>
                    <a:pt x="0" y="619"/>
                    <a:pt x="48" y="1120"/>
                    <a:pt x="238" y="1405"/>
                  </a:cubicBezTo>
                  <a:cubicBezTo>
                    <a:pt x="572" y="1381"/>
                    <a:pt x="977" y="1072"/>
                    <a:pt x="1382" y="572"/>
                  </a:cubicBezTo>
                  <a:lnTo>
                    <a:pt x="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3"/>
            <p:cNvSpPr/>
            <p:nvPr/>
          </p:nvSpPr>
          <p:spPr>
            <a:xfrm>
              <a:off x="6413785" y="2982693"/>
              <a:ext cx="65188" cy="51287"/>
            </a:xfrm>
            <a:custGeom>
              <a:rect b="b" l="l" r="r" t="t"/>
              <a:pathLst>
                <a:path extrusionOk="0" h="1572" w="2001">
                  <a:moveTo>
                    <a:pt x="453" y="0"/>
                  </a:moveTo>
                  <a:cubicBezTo>
                    <a:pt x="286" y="262"/>
                    <a:pt x="143" y="548"/>
                    <a:pt x="0" y="834"/>
                  </a:cubicBezTo>
                  <a:lnTo>
                    <a:pt x="1691" y="1572"/>
                  </a:lnTo>
                  <a:cubicBezTo>
                    <a:pt x="1810" y="1286"/>
                    <a:pt x="1905" y="1000"/>
                    <a:pt x="2001" y="691"/>
                  </a:cubicBezTo>
                  <a:lnTo>
                    <a:pt x="4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3"/>
            <p:cNvSpPr/>
            <p:nvPr/>
          </p:nvSpPr>
          <p:spPr>
            <a:xfrm>
              <a:off x="6395933" y="3028531"/>
              <a:ext cx="64406" cy="51287"/>
            </a:xfrm>
            <a:custGeom>
              <a:rect b="b" l="l" r="r" t="t"/>
              <a:pathLst>
                <a:path extrusionOk="0" h="1572" w="1977">
                  <a:moveTo>
                    <a:pt x="286" y="0"/>
                  </a:moveTo>
                  <a:cubicBezTo>
                    <a:pt x="167" y="286"/>
                    <a:pt x="72" y="596"/>
                    <a:pt x="0" y="881"/>
                  </a:cubicBezTo>
                  <a:lnTo>
                    <a:pt x="1525" y="1572"/>
                  </a:lnTo>
                  <a:cubicBezTo>
                    <a:pt x="1691" y="1310"/>
                    <a:pt x="1834" y="1024"/>
                    <a:pt x="1977" y="738"/>
                  </a:cubicBezTo>
                  <a:lnTo>
                    <a:pt x="2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3"/>
            <p:cNvSpPr/>
            <p:nvPr/>
          </p:nvSpPr>
          <p:spPr>
            <a:xfrm>
              <a:off x="6333091" y="2948502"/>
              <a:ext cx="76850" cy="52853"/>
            </a:xfrm>
            <a:custGeom>
              <a:rect b="b" l="l" r="r" t="t"/>
              <a:pathLst>
                <a:path extrusionOk="0" h="1620" w="2359">
                  <a:moveTo>
                    <a:pt x="572" y="0"/>
                  </a:moveTo>
                  <a:cubicBezTo>
                    <a:pt x="358" y="238"/>
                    <a:pt x="167" y="500"/>
                    <a:pt x="0" y="786"/>
                  </a:cubicBezTo>
                  <a:lnTo>
                    <a:pt x="1906" y="1620"/>
                  </a:lnTo>
                  <a:cubicBezTo>
                    <a:pt x="2048" y="1334"/>
                    <a:pt x="2191" y="1072"/>
                    <a:pt x="2358" y="810"/>
                  </a:cubicBezTo>
                  <a:lnTo>
                    <a:pt x="5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3"/>
            <p:cNvSpPr/>
            <p:nvPr/>
          </p:nvSpPr>
          <p:spPr>
            <a:xfrm>
              <a:off x="6464215" y="3061156"/>
              <a:ext cx="76818" cy="52853"/>
            </a:xfrm>
            <a:custGeom>
              <a:rect b="b" l="l" r="r" t="t"/>
              <a:pathLst>
                <a:path extrusionOk="0" h="1620" w="2358">
                  <a:moveTo>
                    <a:pt x="453" y="0"/>
                  </a:moveTo>
                  <a:cubicBezTo>
                    <a:pt x="333" y="286"/>
                    <a:pt x="167" y="572"/>
                    <a:pt x="0" y="834"/>
                  </a:cubicBezTo>
                  <a:lnTo>
                    <a:pt x="1786" y="1620"/>
                  </a:lnTo>
                  <a:cubicBezTo>
                    <a:pt x="2024" y="1405"/>
                    <a:pt x="2215" y="1143"/>
                    <a:pt x="2358" y="858"/>
                  </a:cubicBezTo>
                  <a:lnTo>
                    <a:pt x="4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3"/>
            <p:cNvSpPr/>
            <p:nvPr/>
          </p:nvSpPr>
          <p:spPr>
            <a:xfrm>
              <a:off x="6318333" y="2992774"/>
              <a:ext cx="68315" cy="56767"/>
            </a:xfrm>
            <a:custGeom>
              <a:rect b="b" l="l" r="r" t="t"/>
              <a:pathLst>
                <a:path extrusionOk="0" h="1740" w="2097">
                  <a:moveTo>
                    <a:pt x="191" y="1"/>
                  </a:moveTo>
                  <a:cubicBezTo>
                    <a:pt x="72" y="286"/>
                    <a:pt x="25" y="620"/>
                    <a:pt x="1" y="929"/>
                  </a:cubicBezTo>
                  <a:lnTo>
                    <a:pt x="1787" y="1739"/>
                  </a:lnTo>
                  <a:cubicBezTo>
                    <a:pt x="1882" y="1430"/>
                    <a:pt x="1978" y="1144"/>
                    <a:pt x="2097" y="834"/>
                  </a:cubicBezTo>
                  <a:lnTo>
                    <a:pt x="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3"/>
            <p:cNvSpPr/>
            <p:nvPr/>
          </p:nvSpPr>
          <p:spPr>
            <a:xfrm>
              <a:off x="6495229" y="2927524"/>
              <a:ext cx="60562" cy="89360"/>
            </a:xfrm>
            <a:custGeom>
              <a:rect b="b" l="l" r="r" t="t"/>
              <a:pathLst>
                <a:path extrusionOk="0" h="2739" w="1859">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3"/>
            <p:cNvSpPr/>
            <p:nvPr/>
          </p:nvSpPr>
          <p:spPr>
            <a:xfrm>
              <a:off x="6399028" y="3105428"/>
              <a:ext cx="106333" cy="45088"/>
            </a:xfrm>
            <a:custGeom>
              <a:rect b="b" l="l" r="r" t="t"/>
              <a:pathLst>
                <a:path extrusionOk="0" h="1382" w="3264">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3"/>
            <p:cNvSpPr/>
            <p:nvPr/>
          </p:nvSpPr>
          <p:spPr>
            <a:xfrm>
              <a:off x="6319115" y="3045627"/>
              <a:ext cx="59780" cy="90143"/>
            </a:xfrm>
            <a:custGeom>
              <a:rect b="b" l="l" r="r" t="t"/>
              <a:pathLst>
                <a:path extrusionOk="0" h="2763" w="1835">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3"/>
            <p:cNvSpPr/>
            <p:nvPr/>
          </p:nvSpPr>
          <p:spPr>
            <a:xfrm>
              <a:off x="6440922" y="2938388"/>
              <a:ext cx="45022" cy="46654"/>
            </a:xfrm>
            <a:custGeom>
              <a:rect b="b" l="l" r="r" t="t"/>
              <a:pathLst>
                <a:path extrusionOk="0" h="1430" w="1382">
                  <a:moveTo>
                    <a:pt x="1144" y="1"/>
                  </a:moveTo>
                  <a:cubicBezTo>
                    <a:pt x="810" y="48"/>
                    <a:pt x="405" y="358"/>
                    <a:pt x="1" y="858"/>
                  </a:cubicBezTo>
                  <a:lnTo>
                    <a:pt x="1287" y="1430"/>
                  </a:lnTo>
                  <a:cubicBezTo>
                    <a:pt x="1382" y="787"/>
                    <a:pt x="1334" y="286"/>
                    <a:pt x="1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3"/>
            <p:cNvSpPr/>
            <p:nvPr/>
          </p:nvSpPr>
          <p:spPr>
            <a:xfrm>
              <a:off x="6487476" y="3013752"/>
              <a:ext cx="69064" cy="56767"/>
            </a:xfrm>
            <a:custGeom>
              <a:rect b="b" l="l" r="r" t="t"/>
              <a:pathLst>
                <a:path extrusionOk="0" h="1740" w="2120">
                  <a:moveTo>
                    <a:pt x="310" y="1"/>
                  </a:moveTo>
                  <a:cubicBezTo>
                    <a:pt x="215" y="286"/>
                    <a:pt x="120" y="596"/>
                    <a:pt x="1" y="882"/>
                  </a:cubicBezTo>
                  <a:lnTo>
                    <a:pt x="1929" y="1739"/>
                  </a:lnTo>
                  <a:cubicBezTo>
                    <a:pt x="2025" y="1430"/>
                    <a:pt x="2096" y="1120"/>
                    <a:pt x="2120" y="787"/>
                  </a:cubicBezTo>
                  <a:lnTo>
                    <a:pt x="3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3"/>
            <p:cNvSpPr/>
            <p:nvPr/>
          </p:nvSpPr>
          <p:spPr>
            <a:xfrm>
              <a:off x="6368763" y="2911864"/>
              <a:ext cx="106333" cy="46001"/>
            </a:xfrm>
            <a:custGeom>
              <a:rect b="b" l="l" r="r" t="t"/>
              <a:pathLst>
                <a:path extrusionOk="0" h="1410" w="3264">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93"/>
          <p:cNvGrpSpPr/>
          <p:nvPr/>
        </p:nvGrpSpPr>
        <p:grpSpPr>
          <a:xfrm>
            <a:off x="7099607" y="2884002"/>
            <a:ext cx="225013" cy="348892"/>
            <a:chOff x="7099607" y="2884002"/>
            <a:chExt cx="225013" cy="348892"/>
          </a:xfrm>
        </p:grpSpPr>
        <p:sp>
          <p:nvSpPr>
            <p:cNvPr id="8630" name="Google Shape;8630;p93"/>
            <p:cNvSpPr/>
            <p:nvPr/>
          </p:nvSpPr>
          <p:spPr>
            <a:xfrm>
              <a:off x="7161667" y="2884002"/>
              <a:ext cx="101642" cy="21794"/>
            </a:xfrm>
            <a:custGeom>
              <a:rect b="b" l="l" r="r" t="t"/>
              <a:pathLst>
                <a:path extrusionOk="0" h="668" w="3120">
                  <a:moveTo>
                    <a:pt x="500" y="1"/>
                  </a:moveTo>
                  <a:cubicBezTo>
                    <a:pt x="215" y="1"/>
                    <a:pt x="0" y="239"/>
                    <a:pt x="0" y="525"/>
                  </a:cubicBezTo>
                  <a:lnTo>
                    <a:pt x="0" y="667"/>
                  </a:lnTo>
                  <a:lnTo>
                    <a:pt x="3120" y="667"/>
                  </a:lnTo>
                  <a:lnTo>
                    <a:pt x="3120" y="525"/>
                  </a:lnTo>
                  <a:cubicBezTo>
                    <a:pt x="3120" y="239"/>
                    <a:pt x="2882" y="1"/>
                    <a:pt x="25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3"/>
            <p:cNvSpPr/>
            <p:nvPr/>
          </p:nvSpPr>
          <p:spPr>
            <a:xfrm>
              <a:off x="7099607" y="2925958"/>
              <a:ext cx="225013" cy="122801"/>
            </a:xfrm>
            <a:custGeom>
              <a:rect b="b" l="l" r="r" t="t"/>
              <a:pathLst>
                <a:path extrusionOk="0" h="3764" w="6907">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3"/>
            <p:cNvSpPr/>
            <p:nvPr/>
          </p:nvSpPr>
          <p:spPr>
            <a:xfrm>
              <a:off x="7099607" y="3069704"/>
              <a:ext cx="225013" cy="163190"/>
            </a:xfrm>
            <a:custGeom>
              <a:rect b="b" l="l" r="r" t="t"/>
              <a:pathLst>
                <a:path extrusionOk="0" h="5002" w="6907">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93"/>
          <p:cNvGrpSpPr/>
          <p:nvPr/>
        </p:nvGrpSpPr>
        <p:grpSpPr>
          <a:xfrm>
            <a:off x="7792400" y="2904915"/>
            <a:ext cx="348384" cy="307784"/>
            <a:chOff x="7792400" y="2904915"/>
            <a:chExt cx="348384" cy="307784"/>
          </a:xfrm>
        </p:grpSpPr>
        <p:sp>
          <p:nvSpPr>
            <p:cNvPr id="8634" name="Google Shape;8634;p93"/>
            <p:cNvSpPr/>
            <p:nvPr/>
          </p:nvSpPr>
          <p:spPr>
            <a:xfrm>
              <a:off x="7834295" y="3109311"/>
              <a:ext cx="60529" cy="60258"/>
            </a:xfrm>
            <a:custGeom>
              <a:rect b="b" l="l" r="r" t="t"/>
              <a:pathLst>
                <a:path extrusionOk="0" h="1847" w="1858">
                  <a:moveTo>
                    <a:pt x="0" y="1"/>
                  </a:moveTo>
                  <a:lnTo>
                    <a:pt x="0" y="953"/>
                  </a:lnTo>
                  <a:cubicBezTo>
                    <a:pt x="24" y="1549"/>
                    <a:pt x="471" y="1846"/>
                    <a:pt x="920" y="1846"/>
                  </a:cubicBezTo>
                  <a:cubicBezTo>
                    <a:pt x="1370" y="1846"/>
                    <a:pt x="1822" y="1549"/>
                    <a:pt x="1858" y="953"/>
                  </a:cubicBez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3"/>
            <p:cNvSpPr/>
            <p:nvPr/>
          </p:nvSpPr>
          <p:spPr>
            <a:xfrm>
              <a:off x="7818755" y="2904980"/>
              <a:ext cx="88513" cy="61400"/>
            </a:xfrm>
            <a:custGeom>
              <a:rect b="b" l="l" r="r" t="t"/>
              <a:pathLst>
                <a:path extrusionOk="0" h="1882" w="2717">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3"/>
            <p:cNvSpPr/>
            <p:nvPr/>
          </p:nvSpPr>
          <p:spPr>
            <a:xfrm>
              <a:off x="7935936" y="3109311"/>
              <a:ext cx="60529" cy="62020"/>
            </a:xfrm>
            <a:custGeom>
              <a:rect b="b" l="l" r="r" t="t"/>
              <a:pathLst>
                <a:path extrusionOk="0" h="1901" w="1858">
                  <a:moveTo>
                    <a:pt x="0" y="1"/>
                  </a:moveTo>
                  <a:lnTo>
                    <a:pt x="0" y="953"/>
                  </a:lnTo>
                  <a:cubicBezTo>
                    <a:pt x="0" y="1584"/>
                    <a:pt x="465" y="1900"/>
                    <a:pt x="929" y="1900"/>
                  </a:cubicBezTo>
                  <a:cubicBezTo>
                    <a:pt x="1393" y="1900"/>
                    <a:pt x="1858" y="1584"/>
                    <a:pt x="1858" y="953"/>
                  </a:cubicBez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93"/>
            <p:cNvSpPr/>
            <p:nvPr/>
          </p:nvSpPr>
          <p:spPr>
            <a:xfrm>
              <a:off x="7921114" y="2904980"/>
              <a:ext cx="87764" cy="61400"/>
            </a:xfrm>
            <a:custGeom>
              <a:rect b="b" l="l" r="r" t="t"/>
              <a:pathLst>
                <a:path extrusionOk="0" h="1882" w="2694">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3"/>
            <p:cNvSpPr/>
            <p:nvPr/>
          </p:nvSpPr>
          <p:spPr>
            <a:xfrm>
              <a:off x="8038327" y="3107777"/>
              <a:ext cx="60562" cy="61792"/>
            </a:xfrm>
            <a:custGeom>
              <a:rect b="b" l="l" r="r" t="t"/>
              <a:pathLst>
                <a:path extrusionOk="0" h="1894" w="1859">
                  <a:moveTo>
                    <a:pt x="1" y="0"/>
                  </a:moveTo>
                  <a:lnTo>
                    <a:pt x="1" y="1000"/>
                  </a:lnTo>
                  <a:cubicBezTo>
                    <a:pt x="36" y="1596"/>
                    <a:pt x="483" y="1893"/>
                    <a:pt x="929" y="1893"/>
                  </a:cubicBezTo>
                  <a:cubicBezTo>
                    <a:pt x="1376" y="1893"/>
                    <a:pt x="1822" y="1596"/>
                    <a:pt x="1858" y="1000"/>
                  </a:cubicBezTo>
                  <a:lnTo>
                    <a:pt x="1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93"/>
            <p:cNvSpPr/>
            <p:nvPr/>
          </p:nvSpPr>
          <p:spPr>
            <a:xfrm>
              <a:off x="8023537" y="2904915"/>
              <a:ext cx="89621" cy="61465"/>
            </a:xfrm>
            <a:custGeom>
              <a:rect b="b" l="l" r="r" t="t"/>
              <a:pathLst>
                <a:path extrusionOk="0" h="1884" w="2751">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3"/>
            <p:cNvSpPr/>
            <p:nvPr/>
          </p:nvSpPr>
          <p:spPr>
            <a:xfrm>
              <a:off x="7792400" y="2986575"/>
              <a:ext cx="348384" cy="226124"/>
            </a:xfrm>
            <a:custGeom>
              <a:rect b="b" l="l" r="r" t="t"/>
              <a:pathLst>
                <a:path extrusionOk="0" h="6931" w="10694">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93"/>
          <p:cNvGrpSpPr/>
          <p:nvPr/>
        </p:nvGrpSpPr>
        <p:grpSpPr>
          <a:xfrm>
            <a:off x="7791618" y="3462835"/>
            <a:ext cx="349166" cy="309024"/>
            <a:chOff x="7791618" y="3462835"/>
            <a:chExt cx="349166" cy="309024"/>
          </a:xfrm>
        </p:grpSpPr>
        <p:sp>
          <p:nvSpPr>
            <p:cNvPr id="8642" name="Google Shape;8642;p93"/>
            <p:cNvSpPr/>
            <p:nvPr/>
          </p:nvSpPr>
          <p:spPr>
            <a:xfrm>
              <a:off x="7791618" y="3462835"/>
              <a:ext cx="144351" cy="143778"/>
            </a:xfrm>
            <a:custGeom>
              <a:rect b="b" l="l" r="r" t="t"/>
              <a:pathLst>
                <a:path extrusionOk="0" h="4407" w="4431">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3"/>
            <p:cNvSpPr/>
            <p:nvPr/>
          </p:nvSpPr>
          <p:spPr>
            <a:xfrm>
              <a:off x="7791618" y="3626776"/>
              <a:ext cx="143569" cy="143778"/>
            </a:xfrm>
            <a:custGeom>
              <a:rect b="b" l="l" r="r" t="t"/>
              <a:pathLst>
                <a:path extrusionOk="0" h="4407" w="4407">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3"/>
            <p:cNvSpPr/>
            <p:nvPr/>
          </p:nvSpPr>
          <p:spPr>
            <a:xfrm>
              <a:off x="7956884" y="3524007"/>
              <a:ext cx="183900" cy="113665"/>
            </a:xfrm>
            <a:custGeom>
              <a:rect b="b" l="l" r="r" t="t"/>
              <a:pathLst>
                <a:path extrusionOk="0" h="3484" w="5645">
                  <a:moveTo>
                    <a:pt x="1862" y="1"/>
                  </a:moveTo>
                  <a:cubicBezTo>
                    <a:pt x="1237" y="1"/>
                    <a:pt x="598" y="160"/>
                    <a:pt x="0" y="507"/>
                  </a:cubicBezTo>
                  <a:lnTo>
                    <a:pt x="0" y="3484"/>
                  </a:lnTo>
                  <a:lnTo>
                    <a:pt x="5644" y="3484"/>
                  </a:lnTo>
                  <a:cubicBezTo>
                    <a:pt x="5466" y="1415"/>
                    <a:pt x="3725"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3"/>
            <p:cNvSpPr/>
            <p:nvPr/>
          </p:nvSpPr>
          <p:spPr>
            <a:xfrm>
              <a:off x="7942908" y="3657835"/>
              <a:ext cx="197876" cy="114024"/>
            </a:xfrm>
            <a:custGeom>
              <a:rect b="b" l="l" r="r" t="t"/>
              <a:pathLst>
                <a:path extrusionOk="0" h="3495" w="6074">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6" name="Google Shape;8646;p93"/>
          <p:cNvSpPr/>
          <p:nvPr/>
        </p:nvSpPr>
        <p:spPr>
          <a:xfrm>
            <a:off x="7058461" y="3442477"/>
            <a:ext cx="310007" cy="349022"/>
          </a:xfrm>
          <a:custGeom>
            <a:rect b="b" l="l" r="r" t="t"/>
            <a:pathLst>
              <a:path extrusionOk="0" h="10698" w="9516">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7" name="Google Shape;8647;p93"/>
          <p:cNvGrpSpPr/>
          <p:nvPr/>
        </p:nvGrpSpPr>
        <p:grpSpPr>
          <a:xfrm>
            <a:off x="6284225" y="3452689"/>
            <a:ext cx="370797" cy="327946"/>
            <a:chOff x="6284225" y="3452689"/>
            <a:chExt cx="370797" cy="327946"/>
          </a:xfrm>
        </p:grpSpPr>
        <p:sp>
          <p:nvSpPr>
            <p:cNvPr id="8648" name="Google Shape;8648;p93"/>
            <p:cNvSpPr/>
            <p:nvPr/>
          </p:nvSpPr>
          <p:spPr>
            <a:xfrm>
              <a:off x="6364137" y="3612584"/>
              <a:ext cx="62842" cy="81824"/>
            </a:xfrm>
            <a:custGeom>
              <a:rect b="b" l="l" r="r" t="t"/>
              <a:pathLst>
                <a:path extrusionOk="0" h="2508" w="1929">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3"/>
            <p:cNvSpPr/>
            <p:nvPr/>
          </p:nvSpPr>
          <p:spPr>
            <a:xfrm>
              <a:off x="6284225" y="3699660"/>
              <a:ext cx="223449" cy="80975"/>
            </a:xfrm>
            <a:custGeom>
              <a:rect b="b" l="l" r="r" t="t"/>
              <a:pathLst>
                <a:path extrusionOk="0" h="2482" w="6859">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3"/>
            <p:cNvSpPr/>
            <p:nvPr/>
          </p:nvSpPr>
          <p:spPr>
            <a:xfrm>
              <a:off x="6382739" y="3473960"/>
              <a:ext cx="183900" cy="103128"/>
            </a:xfrm>
            <a:custGeom>
              <a:rect b="b" l="l" r="r" t="t"/>
              <a:pathLst>
                <a:path extrusionOk="0" h="3161" w="5645">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3"/>
            <p:cNvSpPr/>
            <p:nvPr/>
          </p:nvSpPr>
          <p:spPr>
            <a:xfrm>
              <a:off x="6435482" y="3596467"/>
              <a:ext cx="219540" cy="113143"/>
            </a:xfrm>
            <a:custGeom>
              <a:rect b="b" l="l" r="r" t="t"/>
              <a:pathLst>
                <a:path extrusionOk="0" h="3468" w="6739">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3"/>
            <p:cNvSpPr/>
            <p:nvPr/>
          </p:nvSpPr>
          <p:spPr>
            <a:xfrm>
              <a:off x="6367232" y="3494612"/>
              <a:ext cx="22511" cy="19477"/>
            </a:xfrm>
            <a:custGeom>
              <a:rect b="b" l="l" r="r" t="t"/>
              <a:pathLst>
                <a:path extrusionOk="0" h="597" w="691">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3"/>
            <p:cNvSpPr/>
            <p:nvPr/>
          </p:nvSpPr>
          <p:spPr>
            <a:xfrm>
              <a:off x="6375181" y="3452689"/>
              <a:ext cx="24661" cy="20521"/>
            </a:xfrm>
            <a:custGeom>
              <a:rect b="b" l="l" r="r" t="t"/>
              <a:pathLst>
                <a:path extrusionOk="0" h="629" w="757">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93"/>
          <p:cNvGrpSpPr/>
          <p:nvPr/>
        </p:nvGrpSpPr>
        <p:grpSpPr>
          <a:xfrm>
            <a:off x="5528557" y="3442640"/>
            <a:ext cx="351479" cy="348924"/>
            <a:chOff x="5528557" y="3442640"/>
            <a:chExt cx="351479" cy="348924"/>
          </a:xfrm>
        </p:grpSpPr>
        <p:sp>
          <p:nvSpPr>
            <p:cNvPr id="8655" name="Google Shape;8655;p93"/>
            <p:cNvSpPr/>
            <p:nvPr/>
          </p:nvSpPr>
          <p:spPr>
            <a:xfrm>
              <a:off x="5734153" y="3448839"/>
              <a:ext cx="55903" cy="55201"/>
            </a:xfrm>
            <a:custGeom>
              <a:rect b="b" l="l" r="r" t="t"/>
              <a:pathLst>
                <a:path extrusionOk="0" h="1692" w="1716">
                  <a:moveTo>
                    <a:pt x="1" y="1"/>
                  </a:moveTo>
                  <a:lnTo>
                    <a:pt x="1" y="1692"/>
                  </a:lnTo>
                  <a:lnTo>
                    <a:pt x="1715" y="169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3"/>
            <p:cNvSpPr/>
            <p:nvPr/>
          </p:nvSpPr>
          <p:spPr>
            <a:xfrm>
              <a:off x="5528557" y="3442640"/>
              <a:ext cx="267689" cy="329447"/>
            </a:xfrm>
            <a:custGeom>
              <a:rect b="b" l="l" r="r" t="t"/>
              <a:pathLst>
                <a:path extrusionOk="0" h="10098" w="8217">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3"/>
            <p:cNvSpPr/>
            <p:nvPr/>
          </p:nvSpPr>
          <p:spPr>
            <a:xfrm>
              <a:off x="5734935" y="3606581"/>
              <a:ext cx="101674" cy="102573"/>
            </a:xfrm>
            <a:custGeom>
              <a:rect b="b" l="l" r="r" t="t"/>
              <a:pathLst>
                <a:path extrusionOk="0" h="3144" w="3121">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3"/>
            <p:cNvSpPr/>
            <p:nvPr/>
          </p:nvSpPr>
          <p:spPr>
            <a:xfrm>
              <a:off x="5690141" y="3730099"/>
              <a:ext cx="189894" cy="61465"/>
            </a:xfrm>
            <a:custGeom>
              <a:rect b="b" l="l" r="r" t="t"/>
              <a:pathLst>
                <a:path extrusionOk="0" h="1884" w="5829">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93"/>
          <p:cNvGrpSpPr/>
          <p:nvPr/>
        </p:nvGrpSpPr>
        <p:grpSpPr>
          <a:xfrm>
            <a:off x="4800091" y="3442314"/>
            <a:ext cx="301602" cy="349185"/>
            <a:chOff x="4800091" y="3442314"/>
            <a:chExt cx="301602" cy="349185"/>
          </a:xfrm>
        </p:grpSpPr>
        <p:sp>
          <p:nvSpPr>
            <p:cNvPr id="8660" name="Google Shape;8660;p93"/>
            <p:cNvSpPr/>
            <p:nvPr/>
          </p:nvSpPr>
          <p:spPr>
            <a:xfrm>
              <a:off x="5035920" y="3504008"/>
              <a:ext cx="63656" cy="21011"/>
            </a:xfrm>
            <a:custGeom>
              <a:rect b="b" l="l" r="r" t="t"/>
              <a:pathLst>
                <a:path extrusionOk="0" h="644" w="1954">
                  <a:moveTo>
                    <a:pt x="1" y="1"/>
                  </a:moveTo>
                  <a:lnTo>
                    <a:pt x="1" y="644"/>
                  </a:lnTo>
                  <a:lnTo>
                    <a:pt x="1572" y="644"/>
                  </a:lnTo>
                  <a:cubicBezTo>
                    <a:pt x="1953" y="596"/>
                    <a:pt x="1953" y="48"/>
                    <a:pt x="15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3"/>
            <p:cNvSpPr/>
            <p:nvPr/>
          </p:nvSpPr>
          <p:spPr>
            <a:xfrm>
              <a:off x="4913331" y="3626776"/>
              <a:ext cx="142787" cy="82378"/>
            </a:xfrm>
            <a:custGeom>
              <a:rect b="b" l="l" r="r" t="t"/>
              <a:pathLst>
                <a:path extrusionOk="0" h="2525" w="4383">
                  <a:moveTo>
                    <a:pt x="1" y="0"/>
                  </a:moveTo>
                  <a:lnTo>
                    <a:pt x="1" y="2525"/>
                  </a:lnTo>
                  <a:lnTo>
                    <a:pt x="4383" y="2525"/>
                  </a:lnTo>
                  <a:lnTo>
                    <a:pt x="43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3"/>
            <p:cNvSpPr/>
            <p:nvPr/>
          </p:nvSpPr>
          <p:spPr>
            <a:xfrm>
              <a:off x="4836546" y="3442314"/>
              <a:ext cx="265148" cy="164300"/>
            </a:xfrm>
            <a:custGeom>
              <a:rect b="b" l="l" r="r" t="t"/>
              <a:pathLst>
                <a:path extrusionOk="0" h="5036" w="8139">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3"/>
            <p:cNvSpPr/>
            <p:nvPr/>
          </p:nvSpPr>
          <p:spPr>
            <a:xfrm>
              <a:off x="4913331" y="3729316"/>
              <a:ext cx="142787" cy="62183"/>
            </a:xfrm>
            <a:custGeom>
              <a:rect b="b" l="l" r="r" t="t"/>
              <a:pathLst>
                <a:path extrusionOk="0" h="1906" w="4383">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3"/>
            <p:cNvSpPr/>
            <p:nvPr/>
          </p:nvSpPr>
          <p:spPr>
            <a:xfrm>
              <a:off x="4800091" y="3585603"/>
              <a:ext cx="83040" cy="143746"/>
            </a:xfrm>
            <a:custGeom>
              <a:rect b="b" l="l" r="r" t="t"/>
              <a:pathLst>
                <a:path extrusionOk="0" h="4406" w="2549">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5" name="Google Shape;8665;p93"/>
          <p:cNvSpPr/>
          <p:nvPr/>
        </p:nvSpPr>
        <p:spPr>
          <a:xfrm>
            <a:off x="4170108" y="3442542"/>
            <a:ext cx="137347" cy="143844"/>
          </a:xfrm>
          <a:custGeom>
            <a:rect b="b" l="l" r="r" t="t"/>
            <a:pathLst>
              <a:path extrusionOk="0" h="4409" w="4216">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93"/>
          <p:cNvSpPr/>
          <p:nvPr/>
        </p:nvSpPr>
        <p:spPr>
          <a:xfrm>
            <a:off x="4081660" y="3441857"/>
            <a:ext cx="102456" cy="102573"/>
          </a:xfrm>
          <a:custGeom>
            <a:rect b="b" l="l" r="r" t="t"/>
            <a:pathLst>
              <a:path extrusionOk="0" h="3144" w="3145">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3"/>
          <p:cNvSpPr/>
          <p:nvPr/>
        </p:nvSpPr>
        <p:spPr>
          <a:xfrm>
            <a:off x="4128213" y="3586353"/>
            <a:ext cx="55903" cy="102606"/>
          </a:xfrm>
          <a:custGeom>
            <a:rect b="b" l="l" r="r" t="t"/>
            <a:pathLst>
              <a:path extrusionOk="0" h="3145" w="1716">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3"/>
          <p:cNvSpPr/>
          <p:nvPr/>
        </p:nvSpPr>
        <p:spPr>
          <a:xfrm>
            <a:off x="4205031" y="3586353"/>
            <a:ext cx="55870" cy="102606"/>
          </a:xfrm>
          <a:custGeom>
            <a:rect b="b" l="l" r="r" t="t"/>
            <a:pathLst>
              <a:path extrusionOk="0" h="3145" w="1715">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3"/>
          <p:cNvSpPr/>
          <p:nvPr/>
        </p:nvSpPr>
        <p:spPr>
          <a:xfrm>
            <a:off x="4079347" y="3709121"/>
            <a:ext cx="230453" cy="82378"/>
          </a:xfrm>
          <a:custGeom>
            <a:rect b="b" l="l" r="r" t="t"/>
            <a:pathLst>
              <a:path extrusionOk="0" h="2525" w="7074">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3"/>
          <p:cNvSpPr/>
          <p:nvPr/>
        </p:nvSpPr>
        <p:spPr>
          <a:xfrm>
            <a:off x="3278690" y="3442542"/>
            <a:ext cx="321214" cy="349740"/>
          </a:xfrm>
          <a:custGeom>
            <a:rect b="b" l="l" r="r" t="t"/>
            <a:pathLst>
              <a:path extrusionOk="0" h="10720" w="986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3"/>
          <p:cNvSpPr/>
          <p:nvPr/>
        </p:nvSpPr>
        <p:spPr>
          <a:xfrm>
            <a:off x="3347754" y="3545181"/>
            <a:ext cx="183118" cy="62966"/>
          </a:xfrm>
          <a:custGeom>
            <a:rect b="b" l="l" r="r" t="t"/>
            <a:pathLst>
              <a:path extrusionOk="0" h="1930" w="5621">
                <a:moveTo>
                  <a:pt x="0" y="1"/>
                </a:moveTo>
                <a:cubicBezTo>
                  <a:pt x="96" y="763"/>
                  <a:pt x="477" y="1453"/>
                  <a:pt x="1072" y="1930"/>
                </a:cubicBezTo>
                <a:lnTo>
                  <a:pt x="4549" y="1930"/>
                </a:lnTo>
                <a:cubicBezTo>
                  <a:pt x="5144" y="1453"/>
                  <a:pt x="5525" y="763"/>
                  <a:pt x="5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2" name="Google Shape;8672;p93"/>
          <p:cNvGrpSpPr/>
          <p:nvPr/>
        </p:nvGrpSpPr>
        <p:grpSpPr>
          <a:xfrm>
            <a:off x="2505202" y="3441890"/>
            <a:ext cx="362360" cy="349414"/>
            <a:chOff x="2505202" y="3441890"/>
            <a:chExt cx="362360" cy="349414"/>
          </a:xfrm>
        </p:grpSpPr>
        <p:sp>
          <p:nvSpPr>
            <p:cNvPr id="8673" name="Google Shape;8673;p93"/>
            <p:cNvSpPr/>
            <p:nvPr/>
          </p:nvSpPr>
          <p:spPr>
            <a:xfrm>
              <a:off x="2505202" y="3441890"/>
              <a:ext cx="362360" cy="348663"/>
            </a:xfrm>
            <a:custGeom>
              <a:rect b="b" l="l" r="r" t="t"/>
              <a:pathLst>
                <a:path extrusionOk="0" h="10687" w="11123">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3"/>
            <p:cNvSpPr/>
            <p:nvPr/>
          </p:nvSpPr>
          <p:spPr>
            <a:xfrm>
              <a:off x="2671249" y="3630658"/>
              <a:ext cx="188526" cy="160646"/>
            </a:xfrm>
            <a:custGeom>
              <a:rect b="b" l="l" r="r" t="t"/>
              <a:pathLst>
                <a:path extrusionOk="0" h="4924" w="5787">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3"/>
            <p:cNvSpPr/>
            <p:nvPr/>
          </p:nvSpPr>
          <p:spPr>
            <a:xfrm>
              <a:off x="2505202" y="3443423"/>
              <a:ext cx="166829" cy="188050"/>
            </a:xfrm>
            <a:custGeom>
              <a:rect b="b" l="l" r="r" t="t"/>
              <a:pathLst>
                <a:path extrusionOk="0" h="5764" w="5121">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3"/>
            <p:cNvSpPr/>
            <p:nvPr/>
          </p:nvSpPr>
          <p:spPr>
            <a:xfrm>
              <a:off x="2516832" y="3443423"/>
              <a:ext cx="209506" cy="272712"/>
            </a:xfrm>
            <a:custGeom>
              <a:rect b="b" l="l" r="r" t="t"/>
              <a:pathLst>
                <a:path extrusionOk="0" h="8359" w="6431">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3"/>
            <p:cNvSpPr/>
            <p:nvPr/>
          </p:nvSpPr>
          <p:spPr>
            <a:xfrm>
              <a:off x="2696823" y="3588768"/>
              <a:ext cx="20231" cy="17846"/>
            </a:xfrm>
            <a:custGeom>
              <a:rect b="b" l="l" r="r" t="t"/>
              <a:pathLst>
                <a:path extrusionOk="0" h="547" w="621">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3"/>
            <p:cNvSpPr/>
            <p:nvPr/>
          </p:nvSpPr>
          <p:spPr>
            <a:xfrm>
              <a:off x="2556414" y="3453504"/>
              <a:ext cx="256841" cy="290624"/>
            </a:xfrm>
            <a:custGeom>
              <a:rect b="b" l="l" r="r" t="t"/>
              <a:pathLst>
                <a:path extrusionOk="0" h="8908" w="7884">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9" name="Google Shape;8679;p93"/>
          <p:cNvSpPr/>
          <p:nvPr/>
        </p:nvSpPr>
        <p:spPr>
          <a:xfrm>
            <a:off x="1941970" y="3585603"/>
            <a:ext cx="82258" cy="41205"/>
          </a:xfrm>
          <a:custGeom>
            <a:rect b="b" l="l" r="r" t="t"/>
            <a:pathLst>
              <a:path extrusionOk="0" h="1263" w="2525">
                <a:moveTo>
                  <a:pt x="0" y="0"/>
                </a:moveTo>
                <a:lnTo>
                  <a:pt x="0" y="1262"/>
                </a:lnTo>
                <a:lnTo>
                  <a:pt x="2525" y="1262"/>
                </a:lnTo>
                <a:lnTo>
                  <a:pt x="2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3"/>
          <p:cNvSpPr/>
          <p:nvPr/>
        </p:nvSpPr>
        <p:spPr>
          <a:xfrm>
            <a:off x="1941970" y="3647754"/>
            <a:ext cx="81476" cy="80812"/>
          </a:xfrm>
          <a:custGeom>
            <a:rect b="b" l="l" r="r" t="t"/>
            <a:pathLst>
              <a:path extrusionOk="0" h="2477" w="2501">
                <a:moveTo>
                  <a:pt x="0" y="0"/>
                </a:moveTo>
                <a:lnTo>
                  <a:pt x="0" y="1215"/>
                </a:lnTo>
                <a:cubicBezTo>
                  <a:pt x="0" y="1905"/>
                  <a:pt x="572" y="2453"/>
                  <a:pt x="1263" y="2477"/>
                </a:cubicBezTo>
                <a:cubicBezTo>
                  <a:pt x="1953" y="2477"/>
                  <a:pt x="2501" y="1905"/>
                  <a:pt x="2501" y="1215"/>
                </a:cubicBezTo>
                <a:lnTo>
                  <a:pt x="25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3"/>
          <p:cNvSpPr/>
          <p:nvPr/>
        </p:nvSpPr>
        <p:spPr>
          <a:xfrm>
            <a:off x="1928776" y="3442640"/>
            <a:ext cx="108646" cy="40422"/>
          </a:xfrm>
          <a:custGeom>
            <a:rect b="b" l="l" r="r" t="t"/>
            <a:pathLst>
              <a:path extrusionOk="0" h="1239" w="3335">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3"/>
          <p:cNvSpPr/>
          <p:nvPr/>
        </p:nvSpPr>
        <p:spPr>
          <a:xfrm>
            <a:off x="1860493" y="3443423"/>
            <a:ext cx="20231" cy="39639"/>
          </a:xfrm>
          <a:custGeom>
            <a:rect b="b" l="l" r="r" t="t"/>
            <a:pathLst>
              <a:path extrusionOk="0" h="1215" w="621">
                <a:moveTo>
                  <a:pt x="311" y="0"/>
                </a:moveTo>
                <a:cubicBezTo>
                  <a:pt x="162" y="0"/>
                  <a:pt x="13" y="95"/>
                  <a:pt x="1" y="286"/>
                </a:cubicBezTo>
                <a:lnTo>
                  <a:pt x="1" y="1215"/>
                </a:lnTo>
                <a:lnTo>
                  <a:pt x="620" y="1215"/>
                </a:lnTo>
                <a:lnTo>
                  <a:pt x="620" y="286"/>
                </a:lnTo>
                <a:cubicBezTo>
                  <a:pt x="608" y="95"/>
                  <a:pt x="459" y="0"/>
                  <a:pt x="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93"/>
          <p:cNvSpPr/>
          <p:nvPr/>
        </p:nvSpPr>
        <p:spPr>
          <a:xfrm>
            <a:off x="1798433" y="3503910"/>
            <a:ext cx="266158" cy="287002"/>
          </a:xfrm>
          <a:custGeom>
            <a:rect b="b" l="l" r="r" t="t"/>
            <a:pathLst>
              <a:path extrusionOk="0" h="8797" w="817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4" name="Google Shape;8684;p93"/>
          <p:cNvGrpSpPr/>
          <p:nvPr/>
        </p:nvGrpSpPr>
        <p:grpSpPr>
          <a:xfrm>
            <a:off x="1003216" y="3452689"/>
            <a:ext cx="358483" cy="328729"/>
            <a:chOff x="1003216" y="3452689"/>
            <a:chExt cx="358483" cy="328729"/>
          </a:xfrm>
        </p:grpSpPr>
        <p:sp>
          <p:nvSpPr>
            <p:cNvPr id="8685" name="Google Shape;8685;p93"/>
            <p:cNvSpPr/>
            <p:nvPr/>
          </p:nvSpPr>
          <p:spPr>
            <a:xfrm>
              <a:off x="1017192" y="3636857"/>
              <a:ext cx="81509" cy="144170"/>
            </a:xfrm>
            <a:custGeom>
              <a:rect b="b" l="l" r="r" t="t"/>
              <a:pathLst>
                <a:path extrusionOk="0" h="4419" w="2502">
                  <a:moveTo>
                    <a:pt x="1" y="1"/>
                  </a:moveTo>
                  <a:lnTo>
                    <a:pt x="1" y="3168"/>
                  </a:lnTo>
                  <a:cubicBezTo>
                    <a:pt x="1" y="4002"/>
                    <a:pt x="626" y="4418"/>
                    <a:pt x="1251" y="4418"/>
                  </a:cubicBezTo>
                  <a:cubicBezTo>
                    <a:pt x="1876" y="4418"/>
                    <a:pt x="2501" y="4002"/>
                    <a:pt x="2501" y="3168"/>
                  </a:cubicBezTo>
                  <a:lnTo>
                    <a:pt x="2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3"/>
            <p:cNvSpPr/>
            <p:nvPr/>
          </p:nvSpPr>
          <p:spPr>
            <a:xfrm>
              <a:off x="1045925" y="3452689"/>
              <a:ext cx="224198" cy="82443"/>
            </a:xfrm>
            <a:custGeom>
              <a:rect b="b" l="l" r="r" t="t"/>
              <a:pathLst>
                <a:path extrusionOk="0" h="2527" w="6882">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3"/>
            <p:cNvSpPr/>
            <p:nvPr/>
          </p:nvSpPr>
          <p:spPr>
            <a:xfrm>
              <a:off x="1198746" y="3555294"/>
              <a:ext cx="121058" cy="122768"/>
            </a:xfrm>
            <a:custGeom>
              <a:rect b="b" l="l" r="r" t="t"/>
              <a:pathLst>
                <a:path extrusionOk="0" h="3763" w="3716">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3"/>
            <p:cNvSpPr/>
            <p:nvPr/>
          </p:nvSpPr>
          <p:spPr>
            <a:xfrm>
              <a:off x="1158383" y="3698257"/>
              <a:ext cx="203316" cy="83161"/>
            </a:xfrm>
            <a:custGeom>
              <a:rect b="b" l="l" r="r" t="t"/>
              <a:pathLst>
                <a:path extrusionOk="0" h="2549" w="6241">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3"/>
            <p:cNvSpPr/>
            <p:nvPr/>
          </p:nvSpPr>
          <p:spPr>
            <a:xfrm>
              <a:off x="1003216" y="3555294"/>
              <a:ext cx="108646" cy="61400"/>
            </a:xfrm>
            <a:custGeom>
              <a:rect b="b" l="l" r="r" t="t"/>
              <a:pathLst>
                <a:path extrusionOk="0" h="1882" w="3335">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93"/>
          <p:cNvGrpSpPr/>
          <p:nvPr/>
        </p:nvGrpSpPr>
        <p:grpSpPr>
          <a:xfrm>
            <a:off x="995463" y="4021440"/>
            <a:ext cx="360014" cy="307327"/>
            <a:chOff x="995463" y="4021440"/>
            <a:chExt cx="360014" cy="307327"/>
          </a:xfrm>
        </p:grpSpPr>
        <p:sp>
          <p:nvSpPr>
            <p:cNvPr id="8691" name="Google Shape;8691;p93"/>
            <p:cNvSpPr/>
            <p:nvPr/>
          </p:nvSpPr>
          <p:spPr>
            <a:xfrm>
              <a:off x="1089351" y="4021440"/>
              <a:ext cx="200971" cy="83194"/>
            </a:xfrm>
            <a:custGeom>
              <a:rect b="b" l="l" r="r" t="t"/>
              <a:pathLst>
                <a:path extrusionOk="0" h="2550" w="6169">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3"/>
            <p:cNvSpPr/>
            <p:nvPr/>
          </p:nvSpPr>
          <p:spPr>
            <a:xfrm>
              <a:off x="1204936" y="4124796"/>
              <a:ext cx="150541" cy="142212"/>
            </a:xfrm>
            <a:custGeom>
              <a:rect b="b" l="l" r="r" t="t"/>
              <a:pathLst>
                <a:path extrusionOk="0" h="4359" w="4621">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3"/>
            <p:cNvSpPr/>
            <p:nvPr/>
          </p:nvSpPr>
          <p:spPr>
            <a:xfrm>
              <a:off x="1215817" y="4287954"/>
              <a:ext cx="129593" cy="40814"/>
            </a:xfrm>
            <a:custGeom>
              <a:rect b="b" l="l" r="r" t="t"/>
              <a:pathLst>
                <a:path extrusionOk="0" h="1251" w="3978">
                  <a:moveTo>
                    <a:pt x="0" y="0"/>
                  </a:moveTo>
                  <a:cubicBezTo>
                    <a:pt x="393" y="834"/>
                    <a:pt x="1185" y="1250"/>
                    <a:pt x="1980" y="1250"/>
                  </a:cubicBezTo>
                  <a:cubicBezTo>
                    <a:pt x="2774" y="1250"/>
                    <a:pt x="3572" y="834"/>
                    <a:pt x="39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3"/>
            <p:cNvSpPr/>
            <p:nvPr/>
          </p:nvSpPr>
          <p:spPr>
            <a:xfrm>
              <a:off x="1030386" y="4103786"/>
              <a:ext cx="135034" cy="144561"/>
            </a:xfrm>
            <a:custGeom>
              <a:rect b="b" l="l" r="r" t="t"/>
              <a:pathLst>
                <a:path extrusionOk="0" h="4431" w="4145">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3"/>
            <p:cNvSpPr/>
            <p:nvPr/>
          </p:nvSpPr>
          <p:spPr>
            <a:xfrm>
              <a:off x="995463" y="4252295"/>
              <a:ext cx="211070" cy="76082"/>
            </a:xfrm>
            <a:custGeom>
              <a:rect b="b" l="l" r="r" t="t"/>
              <a:pathLst>
                <a:path extrusionOk="0" h="2332" w="6479">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93"/>
          <p:cNvGrpSpPr/>
          <p:nvPr/>
        </p:nvGrpSpPr>
        <p:grpSpPr>
          <a:xfrm>
            <a:off x="1769732" y="4000397"/>
            <a:ext cx="325091" cy="349740"/>
            <a:chOff x="1769732" y="4000397"/>
            <a:chExt cx="325091" cy="349740"/>
          </a:xfrm>
        </p:grpSpPr>
        <p:sp>
          <p:nvSpPr>
            <p:cNvPr id="8697" name="Google Shape;8697;p93"/>
            <p:cNvSpPr/>
            <p:nvPr/>
          </p:nvSpPr>
          <p:spPr>
            <a:xfrm>
              <a:off x="1866455" y="4000397"/>
              <a:ext cx="125977" cy="19542"/>
            </a:xfrm>
            <a:custGeom>
              <a:rect b="b" l="l" r="r" t="t"/>
              <a:pathLst>
                <a:path extrusionOk="0" h="599" w="3867">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3"/>
            <p:cNvSpPr/>
            <p:nvPr/>
          </p:nvSpPr>
          <p:spPr>
            <a:xfrm>
              <a:off x="1848081" y="4040885"/>
              <a:ext cx="166862" cy="145312"/>
            </a:xfrm>
            <a:custGeom>
              <a:rect b="b" l="l" r="r" t="t"/>
              <a:pathLst>
                <a:path extrusionOk="0" h="4454" w="5122">
                  <a:moveTo>
                    <a:pt x="1001" y="0"/>
                  </a:moveTo>
                  <a:lnTo>
                    <a:pt x="1001" y="2787"/>
                  </a:lnTo>
                  <a:lnTo>
                    <a:pt x="1" y="4454"/>
                  </a:lnTo>
                  <a:lnTo>
                    <a:pt x="5121" y="4454"/>
                  </a:lnTo>
                  <a:lnTo>
                    <a:pt x="4145" y="2787"/>
                  </a:lnTo>
                  <a:lnTo>
                    <a:pt x="41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3"/>
            <p:cNvSpPr/>
            <p:nvPr/>
          </p:nvSpPr>
          <p:spPr>
            <a:xfrm>
              <a:off x="1886881" y="4246781"/>
              <a:ext cx="24075" cy="20913"/>
            </a:xfrm>
            <a:custGeom>
              <a:rect b="b" l="l" r="r" t="t"/>
              <a:pathLst>
                <a:path extrusionOk="0" h="641" w="739">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3"/>
            <p:cNvSpPr/>
            <p:nvPr/>
          </p:nvSpPr>
          <p:spPr>
            <a:xfrm>
              <a:off x="1769732" y="4206359"/>
              <a:ext cx="325091" cy="143778"/>
            </a:xfrm>
            <a:custGeom>
              <a:rect b="b" l="l" r="r" t="t"/>
              <a:pathLst>
                <a:path extrusionOk="0" h="4407" w="9979">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93"/>
          <p:cNvGrpSpPr/>
          <p:nvPr/>
        </p:nvGrpSpPr>
        <p:grpSpPr>
          <a:xfrm>
            <a:off x="2514519" y="4000463"/>
            <a:ext cx="344507" cy="349675"/>
            <a:chOff x="2514519" y="4000463"/>
            <a:chExt cx="344507" cy="349675"/>
          </a:xfrm>
        </p:grpSpPr>
        <p:sp>
          <p:nvSpPr>
            <p:cNvPr id="8702" name="Google Shape;8702;p93"/>
            <p:cNvSpPr/>
            <p:nvPr/>
          </p:nvSpPr>
          <p:spPr>
            <a:xfrm>
              <a:off x="2530808" y="4000463"/>
              <a:ext cx="328218" cy="102606"/>
            </a:xfrm>
            <a:custGeom>
              <a:rect b="b" l="l" r="r" t="t"/>
              <a:pathLst>
                <a:path extrusionOk="0" h="3145" w="10075">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3"/>
            <p:cNvSpPr/>
            <p:nvPr/>
          </p:nvSpPr>
          <p:spPr>
            <a:xfrm>
              <a:off x="2514519" y="4124013"/>
              <a:ext cx="165298" cy="101823"/>
            </a:xfrm>
            <a:custGeom>
              <a:rect b="b" l="l" r="r" t="t"/>
              <a:pathLst>
                <a:path extrusionOk="0" h="3121" w="5074">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3"/>
            <p:cNvSpPr/>
            <p:nvPr/>
          </p:nvSpPr>
          <p:spPr>
            <a:xfrm>
              <a:off x="2693728" y="4124013"/>
              <a:ext cx="149009" cy="102573"/>
            </a:xfrm>
            <a:custGeom>
              <a:rect b="b" l="l" r="r" t="t"/>
              <a:pathLst>
                <a:path extrusionOk="0" h="3144" w="4574">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3"/>
            <p:cNvSpPr/>
            <p:nvPr/>
          </p:nvSpPr>
          <p:spPr>
            <a:xfrm>
              <a:off x="2530808" y="4246781"/>
              <a:ext cx="323560" cy="103356"/>
            </a:xfrm>
            <a:custGeom>
              <a:rect b="b" l="l" r="r" t="t"/>
              <a:pathLst>
                <a:path extrusionOk="0" h="3168" w="9932">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3"/>
            <p:cNvSpPr/>
            <p:nvPr/>
          </p:nvSpPr>
          <p:spPr>
            <a:xfrm>
              <a:off x="2594432" y="4185316"/>
              <a:ext cx="81476" cy="102475"/>
            </a:xfrm>
            <a:custGeom>
              <a:rect b="b" l="l" r="r" t="t"/>
              <a:pathLst>
                <a:path extrusionOk="0" h="3141" w="2501">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3"/>
            <p:cNvSpPr/>
            <p:nvPr/>
          </p:nvSpPr>
          <p:spPr>
            <a:xfrm>
              <a:off x="2696823" y="4061863"/>
              <a:ext cx="81509" cy="102867"/>
            </a:xfrm>
            <a:custGeom>
              <a:rect b="b" l="l" r="r" t="t"/>
              <a:pathLst>
                <a:path extrusionOk="0" h="3153" w="2502">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93"/>
          <p:cNvGrpSpPr/>
          <p:nvPr/>
        </p:nvGrpSpPr>
        <p:grpSpPr>
          <a:xfrm>
            <a:off x="3205781" y="4000463"/>
            <a:ext cx="408098" cy="349968"/>
            <a:chOff x="3205781" y="4000463"/>
            <a:chExt cx="408098" cy="349968"/>
          </a:xfrm>
        </p:grpSpPr>
        <p:sp>
          <p:nvSpPr>
            <p:cNvPr id="8709" name="Google Shape;8709;p93"/>
            <p:cNvSpPr/>
            <p:nvPr/>
          </p:nvSpPr>
          <p:spPr>
            <a:xfrm>
              <a:off x="3442391" y="4082841"/>
              <a:ext cx="48150" cy="41205"/>
            </a:xfrm>
            <a:custGeom>
              <a:rect b="b" l="l" r="r" t="t"/>
              <a:pathLst>
                <a:path extrusionOk="0" h="1263" w="1478">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3"/>
            <p:cNvSpPr/>
            <p:nvPr/>
          </p:nvSpPr>
          <p:spPr>
            <a:xfrm>
              <a:off x="3375673" y="4227272"/>
              <a:ext cx="27495" cy="20391"/>
            </a:xfrm>
            <a:custGeom>
              <a:rect b="b" l="l" r="r" t="t"/>
              <a:pathLst>
                <a:path extrusionOk="0" h="625" w="844">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3"/>
            <p:cNvSpPr/>
            <p:nvPr/>
          </p:nvSpPr>
          <p:spPr>
            <a:xfrm>
              <a:off x="3260870" y="4041635"/>
              <a:ext cx="312679" cy="267656"/>
            </a:xfrm>
            <a:custGeom>
              <a:rect b="b" l="l" r="r" t="t"/>
              <a:pathLst>
                <a:path extrusionOk="0" h="8204" w="9598">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3"/>
            <p:cNvSpPr/>
            <p:nvPr/>
          </p:nvSpPr>
          <p:spPr>
            <a:xfrm>
              <a:off x="3205781" y="4000463"/>
              <a:ext cx="408098" cy="349968"/>
            </a:xfrm>
            <a:custGeom>
              <a:rect b="b" l="l" r="r" t="t"/>
              <a:pathLst>
                <a:path extrusionOk="0" h="10727" w="12527">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93"/>
          <p:cNvGrpSpPr/>
          <p:nvPr/>
        </p:nvGrpSpPr>
        <p:grpSpPr>
          <a:xfrm>
            <a:off x="3961416" y="4000463"/>
            <a:ext cx="408098" cy="349968"/>
            <a:chOff x="3961416" y="4000463"/>
            <a:chExt cx="408098" cy="349968"/>
          </a:xfrm>
        </p:grpSpPr>
        <p:sp>
          <p:nvSpPr>
            <p:cNvPr id="8714" name="Google Shape;8714;p93"/>
            <p:cNvSpPr/>
            <p:nvPr/>
          </p:nvSpPr>
          <p:spPr>
            <a:xfrm>
              <a:off x="4141407" y="4162870"/>
              <a:ext cx="65969" cy="65283"/>
            </a:xfrm>
            <a:custGeom>
              <a:rect b="b" l="l" r="r" t="t"/>
              <a:pathLst>
                <a:path extrusionOk="0" h="2001" w="2025">
                  <a:moveTo>
                    <a:pt x="810" y="0"/>
                  </a:moveTo>
                  <a:lnTo>
                    <a:pt x="1" y="2001"/>
                  </a:lnTo>
                  <a:lnTo>
                    <a:pt x="2025" y="1215"/>
                  </a:lnTo>
                  <a:lnTo>
                    <a:pt x="8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3"/>
            <p:cNvSpPr/>
            <p:nvPr/>
          </p:nvSpPr>
          <p:spPr>
            <a:xfrm>
              <a:off x="4182520" y="4121664"/>
              <a:ext cx="65969" cy="66098"/>
            </a:xfrm>
            <a:custGeom>
              <a:rect b="b" l="l" r="r" t="t"/>
              <a:pathLst>
                <a:path extrusionOk="0" h="2026" w="2025">
                  <a:moveTo>
                    <a:pt x="2025" y="1"/>
                  </a:moveTo>
                  <a:lnTo>
                    <a:pt x="1" y="811"/>
                  </a:lnTo>
                  <a:lnTo>
                    <a:pt x="1215" y="2025"/>
                  </a:lnTo>
                  <a:lnTo>
                    <a:pt x="20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3"/>
            <p:cNvSpPr/>
            <p:nvPr/>
          </p:nvSpPr>
          <p:spPr>
            <a:xfrm>
              <a:off x="3961416" y="4000463"/>
              <a:ext cx="408098" cy="349968"/>
            </a:xfrm>
            <a:custGeom>
              <a:rect b="b" l="l" r="r" t="t"/>
              <a:pathLst>
                <a:path extrusionOk="0" h="10727" w="12527">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93"/>
          <p:cNvGrpSpPr/>
          <p:nvPr/>
        </p:nvGrpSpPr>
        <p:grpSpPr>
          <a:xfrm>
            <a:off x="4751974" y="4000463"/>
            <a:ext cx="395686" cy="349675"/>
            <a:chOff x="4751974" y="4000463"/>
            <a:chExt cx="395686" cy="349675"/>
          </a:xfrm>
        </p:grpSpPr>
        <p:sp>
          <p:nvSpPr>
            <p:cNvPr id="8718" name="Google Shape;8718;p93"/>
            <p:cNvSpPr/>
            <p:nvPr/>
          </p:nvSpPr>
          <p:spPr>
            <a:xfrm>
              <a:off x="4929652" y="4286388"/>
              <a:ext cx="38800" cy="32658"/>
            </a:xfrm>
            <a:custGeom>
              <a:rect b="b" l="l" r="r" t="t"/>
              <a:pathLst>
                <a:path extrusionOk="0" h="1001" w="1191">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93"/>
            <p:cNvSpPr/>
            <p:nvPr/>
          </p:nvSpPr>
          <p:spPr>
            <a:xfrm>
              <a:off x="4774485" y="4230436"/>
              <a:ext cx="349133" cy="119701"/>
            </a:xfrm>
            <a:custGeom>
              <a:rect b="b" l="l" r="r" t="t"/>
              <a:pathLst>
                <a:path extrusionOk="0" h="3669" w="10717">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3"/>
            <p:cNvSpPr/>
            <p:nvPr/>
          </p:nvSpPr>
          <p:spPr>
            <a:xfrm>
              <a:off x="4751974" y="4042418"/>
              <a:ext cx="83822" cy="132914"/>
            </a:xfrm>
            <a:custGeom>
              <a:rect b="b" l="l" r="r" t="t"/>
              <a:pathLst>
                <a:path extrusionOk="0" h="4074" w="2573">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3"/>
            <p:cNvSpPr/>
            <p:nvPr/>
          </p:nvSpPr>
          <p:spPr>
            <a:xfrm>
              <a:off x="5057649" y="4036220"/>
              <a:ext cx="90012" cy="132882"/>
            </a:xfrm>
            <a:custGeom>
              <a:rect b="b" l="l" r="r" t="t"/>
              <a:pathLst>
                <a:path extrusionOk="0" h="4073" w="2763">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93"/>
            <p:cNvSpPr/>
            <p:nvPr/>
          </p:nvSpPr>
          <p:spPr>
            <a:xfrm>
              <a:off x="4897042" y="4124992"/>
              <a:ext cx="23325" cy="21565"/>
            </a:xfrm>
            <a:custGeom>
              <a:rect b="b" l="l" r="r" t="t"/>
              <a:pathLst>
                <a:path extrusionOk="0" h="661" w="716">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3"/>
            <p:cNvSpPr/>
            <p:nvPr/>
          </p:nvSpPr>
          <p:spPr>
            <a:xfrm>
              <a:off x="4978518" y="4124992"/>
              <a:ext cx="23293" cy="21565"/>
            </a:xfrm>
            <a:custGeom>
              <a:rect b="b" l="l" r="r" t="t"/>
              <a:pathLst>
                <a:path extrusionOk="0" h="661" w="715">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3"/>
            <p:cNvSpPr/>
            <p:nvPr/>
          </p:nvSpPr>
          <p:spPr>
            <a:xfrm>
              <a:off x="4835764" y="4000463"/>
              <a:ext cx="225795" cy="124367"/>
            </a:xfrm>
            <a:custGeom>
              <a:rect b="b" l="l" r="r" t="t"/>
              <a:pathLst>
                <a:path extrusionOk="0" h="3812" w="6931">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3"/>
            <p:cNvSpPr/>
            <p:nvPr/>
          </p:nvSpPr>
          <p:spPr>
            <a:xfrm>
              <a:off x="4835764" y="4144991"/>
              <a:ext cx="225795" cy="122018"/>
            </a:xfrm>
            <a:custGeom>
              <a:rect b="b" l="l" r="r" t="t"/>
              <a:pathLst>
                <a:path extrusionOk="0" h="3740" w="6931">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6" name="Google Shape;8726;p93"/>
          <p:cNvSpPr/>
          <p:nvPr/>
        </p:nvSpPr>
        <p:spPr>
          <a:xfrm>
            <a:off x="5559440" y="4043299"/>
            <a:ext cx="86298" cy="74515"/>
          </a:xfrm>
          <a:custGeom>
            <a:rect b="b" l="l" r="r" t="t"/>
            <a:pathLst>
              <a:path extrusionOk="0" h="2284" w="2649">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93"/>
          <p:cNvSpPr/>
          <p:nvPr/>
        </p:nvSpPr>
        <p:spPr>
          <a:xfrm>
            <a:off x="5559538" y="4232785"/>
            <a:ext cx="86200" cy="74385"/>
          </a:xfrm>
          <a:custGeom>
            <a:rect b="b" l="l" r="r" t="t"/>
            <a:pathLst>
              <a:path extrusionOk="0" h="2280" w="2646">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3"/>
          <p:cNvSpPr/>
          <p:nvPr/>
        </p:nvSpPr>
        <p:spPr>
          <a:xfrm>
            <a:off x="5759759" y="4042973"/>
            <a:ext cx="86428" cy="74842"/>
          </a:xfrm>
          <a:custGeom>
            <a:rect b="b" l="l" r="r" t="t"/>
            <a:pathLst>
              <a:path extrusionOk="0" h="2294" w="2653">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3"/>
          <p:cNvSpPr/>
          <p:nvPr/>
        </p:nvSpPr>
        <p:spPr>
          <a:xfrm>
            <a:off x="5660463" y="4000463"/>
            <a:ext cx="85353" cy="83194"/>
          </a:xfrm>
          <a:custGeom>
            <a:rect b="b" l="l" r="r" t="t"/>
            <a:pathLst>
              <a:path extrusionOk="0" h="2550" w="262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3"/>
          <p:cNvSpPr/>
          <p:nvPr/>
        </p:nvSpPr>
        <p:spPr>
          <a:xfrm>
            <a:off x="5528557" y="4143915"/>
            <a:ext cx="83040" cy="61922"/>
          </a:xfrm>
          <a:custGeom>
            <a:rect b="b" l="l" r="r" t="t"/>
            <a:pathLst>
              <a:path extrusionOk="0" h="1898" w="2549">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3"/>
          <p:cNvSpPr/>
          <p:nvPr/>
        </p:nvSpPr>
        <p:spPr>
          <a:xfrm>
            <a:off x="5660463" y="4266976"/>
            <a:ext cx="85353" cy="83161"/>
          </a:xfrm>
          <a:custGeom>
            <a:rect b="b" l="l" r="r" t="t"/>
            <a:pathLst>
              <a:path extrusionOk="0" h="2549" w="262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3"/>
          <p:cNvSpPr/>
          <p:nvPr/>
        </p:nvSpPr>
        <p:spPr>
          <a:xfrm>
            <a:off x="5759759" y="4232785"/>
            <a:ext cx="86330" cy="74385"/>
          </a:xfrm>
          <a:custGeom>
            <a:rect b="b" l="l" r="r" t="t"/>
            <a:pathLst>
              <a:path extrusionOk="0" h="2280" w="265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3"/>
          <p:cNvSpPr/>
          <p:nvPr/>
        </p:nvSpPr>
        <p:spPr>
          <a:xfrm>
            <a:off x="5793901" y="4144208"/>
            <a:ext cx="92357" cy="61759"/>
          </a:xfrm>
          <a:custGeom>
            <a:rect b="b" l="l" r="r" t="t"/>
            <a:pathLst>
              <a:path extrusionOk="0" h="1893" w="2835">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3"/>
          <p:cNvSpPr/>
          <p:nvPr/>
        </p:nvSpPr>
        <p:spPr>
          <a:xfrm>
            <a:off x="5606938" y="4103819"/>
            <a:ext cx="167579" cy="143126"/>
          </a:xfrm>
          <a:custGeom>
            <a:rect b="b" l="l" r="r" t="t"/>
            <a:pathLst>
              <a:path extrusionOk="0" h="4387" w="5144">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5" name="Google Shape;8735;p93"/>
          <p:cNvGrpSpPr/>
          <p:nvPr/>
        </p:nvGrpSpPr>
        <p:grpSpPr>
          <a:xfrm>
            <a:off x="6281097" y="4001082"/>
            <a:ext cx="351479" cy="348272"/>
            <a:chOff x="6281097" y="4001082"/>
            <a:chExt cx="351479" cy="348272"/>
          </a:xfrm>
        </p:grpSpPr>
        <p:sp>
          <p:nvSpPr>
            <p:cNvPr id="8736" name="Google Shape;8736;p93"/>
            <p:cNvSpPr/>
            <p:nvPr/>
          </p:nvSpPr>
          <p:spPr>
            <a:xfrm>
              <a:off x="6281097" y="4226554"/>
              <a:ext cx="351479" cy="102606"/>
            </a:xfrm>
            <a:custGeom>
              <a:rect b="b" l="l" r="r" t="t"/>
              <a:pathLst>
                <a:path extrusionOk="0" h="3145" w="10789">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3"/>
            <p:cNvSpPr/>
            <p:nvPr/>
          </p:nvSpPr>
          <p:spPr>
            <a:xfrm>
              <a:off x="6345503" y="4267661"/>
              <a:ext cx="81476" cy="81693"/>
            </a:xfrm>
            <a:custGeom>
              <a:rect b="b" l="l" r="r" t="t"/>
              <a:pathLst>
                <a:path extrusionOk="0" h="2504" w="2501">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3"/>
            <p:cNvSpPr/>
            <p:nvPr/>
          </p:nvSpPr>
          <p:spPr>
            <a:xfrm>
              <a:off x="6343939" y="4124796"/>
              <a:ext cx="225795" cy="82378"/>
            </a:xfrm>
            <a:custGeom>
              <a:rect b="b" l="l" r="r" t="t"/>
              <a:pathLst>
                <a:path extrusionOk="0" h="2525" w="6931">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3"/>
            <p:cNvSpPr/>
            <p:nvPr/>
          </p:nvSpPr>
          <p:spPr>
            <a:xfrm>
              <a:off x="6397497" y="4001082"/>
              <a:ext cx="119494" cy="102769"/>
            </a:xfrm>
            <a:custGeom>
              <a:rect b="b" l="l" r="r" t="t"/>
              <a:pathLst>
                <a:path extrusionOk="0" h="3150" w="3668">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93"/>
          <p:cNvGrpSpPr/>
          <p:nvPr/>
        </p:nvGrpSpPr>
        <p:grpSpPr>
          <a:xfrm>
            <a:off x="7078659" y="4001246"/>
            <a:ext cx="266126" cy="348892"/>
            <a:chOff x="7078659" y="4001246"/>
            <a:chExt cx="266126" cy="348892"/>
          </a:xfrm>
        </p:grpSpPr>
        <p:sp>
          <p:nvSpPr>
            <p:cNvPr id="8741" name="Google Shape;8741;p93"/>
            <p:cNvSpPr/>
            <p:nvPr/>
          </p:nvSpPr>
          <p:spPr>
            <a:xfrm>
              <a:off x="7099607" y="4001246"/>
              <a:ext cx="225013" cy="82411"/>
            </a:xfrm>
            <a:custGeom>
              <a:rect b="b" l="l" r="r" t="t"/>
              <a:pathLst>
                <a:path extrusionOk="0" h="2526" w="6907">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3"/>
            <p:cNvSpPr/>
            <p:nvPr/>
          </p:nvSpPr>
          <p:spPr>
            <a:xfrm>
              <a:off x="7078659" y="4103819"/>
              <a:ext cx="266126" cy="246319"/>
            </a:xfrm>
            <a:custGeom>
              <a:rect b="b" l="l" r="r" t="t"/>
              <a:pathLst>
                <a:path extrusionOk="0" h="7550" w="8169">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3"/>
            <p:cNvSpPr/>
            <p:nvPr/>
          </p:nvSpPr>
          <p:spPr>
            <a:xfrm>
              <a:off x="7161667" y="4185381"/>
              <a:ext cx="100893" cy="102606"/>
            </a:xfrm>
            <a:custGeom>
              <a:rect b="b" l="l" r="r" t="t"/>
              <a:pathLst>
                <a:path extrusionOk="0" h="3145" w="3097">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93"/>
          <p:cNvGrpSpPr/>
          <p:nvPr/>
        </p:nvGrpSpPr>
        <p:grpSpPr>
          <a:xfrm>
            <a:off x="7791618" y="4027835"/>
            <a:ext cx="349166" cy="294865"/>
            <a:chOff x="7791618" y="4027835"/>
            <a:chExt cx="349166" cy="294865"/>
          </a:xfrm>
        </p:grpSpPr>
        <p:sp>
          <p:nvSpPr>
            <p:cNvPr id="8745" name="Google Shape;8745;p93"/>
            <p:cNvSpPr/>
            <p:nvPr/>
          </p:nvSpPr>
          <p:spPr>
            <a:xfrm>
              <a:off x="7924274" y="4144208"/>
              <a:ext cx="72192" cy="61922"/>
            </a:xfrm>
            <a:custGeom>
              <a:rect b="b" l="l" r="r" t="t"/>
              <a:pathLst>
                <a:path extrusionOk="0" h="1898" w="2216">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3"/>
            <p:cNvSpPr/>
            <p:nvPr/>
          </p:nvSpPr>
          <p:spPr>
            <a:xfrm>
              <a:off x="7791618" y="4027835"/>
              <a:ext cx="349166" cy="294865"/>
            </a:xfrm>
            <a:custGeom>
              <a:rect b="b" l="l" r="r" t="t"/>
              <a:pathLst>
                <a:path extrusionOk="0" h="9038" w="10718">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7" name="Google Shape;8747;p93"/>
          <p:cNvSpPr txBox="1"/>
          <p:nvPr/>
        </p:nvSpPr>
        <p:spPr>
          <a:xfrm>
            <a:off x="2986500" y="1190513"/>
            <a:ext cx="31710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Laboratory</a:t>
            </a:r>
            <a:endParaRPr sz="1600">
              <a:solidFill>
                <a:schemeClr val="lt1"/>
              </a:solidFill>
            </a:endParaRPr>
          </a:p>
        </p:txBody>
      </p:sp>
      <p:sp>
        <p:nvSpPr>
          <p:cNvPr id="8748" name="Google Shape;8748;p9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43" name="Google Shape;243;p40"/>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a:t>
            </a:r>
            <a:r>
              <a:rPr b="1" lang="en"/>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2" name="Shape 8752"/>
        <p:cNvGrpSpPr/>
        <p:nvPr/>
      </p:nvGrpSpPr>
      <p:grpSpPr>
        <a:xfrm>
          <a:off x="0" y="0"/>
          <a:ext cx="0" cy="0"/>
          <a:chOff x="0" y="0"/>
          <a:chExt cx="0" cy="0"/>
        </a:xfrm>
      </p:grpSpPr>
      <p:grpSp>
        <p:nvGrpSpPr>
          <p:cNvPr id="8753" name="Google Shape;8753;p94"/>
          <p:cNvGrpSpPr/>
          <p:nvPr/>
        </p:nvGrpSpPr>
        <p:grpSpPr>
          <a:xfrm>
            <a:off x="1015043" y="1768782"/>
            <a:ext cx="349675" cy="349675"/>
            <a:chOff x="1057325" y="2364825"/>
            <a:chExt cx="267950" cy="267950"/>
          </a:xfrm>
        </p:grpSpPr>
        <p:sp>
          <p:nvSpPr>
            <p:cNvPr id="8754" name="Google Shape;8754;p94"/>
            <p:cNvSpPr/>
            <p:nvPr/>
          </p:nvSpPr>
          <p:spPr>
            <a:xfrm>
              <a:off x="1120450" y="2483300"/>
              <a:ext cx="20850" cy="31000"/>
            </a:xfrm>
            <a:custGeom>
              <a:rect b="b" l="l" r="r" t="t"/>
              <a:pathLst>
                <a:path extrusionOk="0" h="1240" w="834">
                  <a:moveTo>
                    <a:pt x="0" y="1"/>
                  </a:moveTo>
                  <a:lnTo>
                    <a:pt x="0" y="1239"/>
                  </a:lnTo>
                  <a:lnTo>
                    <a:pt x="834" y="1239"/>
                  </a:lnTo>
                  <a:lnTo>
                    <a:pt x="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4"/>
            <p:cNvSpPr/>
            <p:nvPr/>
          </p:nvSpPr>
          <p:spPr>
            <a:xfrm>
              <a:off x="1240100" y="2483300"/>
              <a:ext cx="20875" cy="31000"/>
            </a:xfrm>
            <a:custGeom>
              <a:rect b="b" l="l" r="r" t="t"/>
              <a:pathLst>
                <a:path extrusionOk="0" h="1240" w="835">
                  <a:moveTo>
                    <a:pt x="1" y="1"/>
                  </a:moveTo>
                  <a:lnTo>
                    <a:pt x="1" y="1239"/>
                  </a:lnTo>
                  <a:lnTo>
                    <a:pt x="834" y="1239"/>
                  </a:lnTo>
                  <a:lnTo>
                    <a:pt x="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4"/>
            <p:cNvSpPr/>
            <p:nvPr/>
          </p:nvSpPr>
          <p:spPr>
            <a:xfrm>
              <a:off x="1057325" y="2449300"/>
              <a:ext cx="267950" cy="99525"/>
            </a:xfrm>
            <a:custGeom>
              <a:rect b="b" l="l" r="r" t="t"/>
              <a:pathLst>
                <a:path extrusionOk="0" h="3981" w="10718">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4"/>
            <p:cNvSpPr/>
            <p:nvPr/>
          </p:nvSpPr>
          <p:spPr>
            <a:xfrm>
              <a:off x="1096625" y="2411275"/>
              <a:ext cx="68500" cy="22050"/>
            </a:xfrm>
            <a:custGeom>
              <a:rect b="b" l="l" r="r" t="t"/>
              <a:pathLst>
                <a:path extrusionOk="0" h="882" w="274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4"/>
            <p:cNvSpPr/>
            <p:nvPr/>
          </p:nvSpPr>
          <p:spPr>
            <a:xfrm>
              <a:off x="1110325" y="2364825"/>
              <a:ext cx="41700" cy="41700"/>
            </a:xfrm>
            <a:custGeom>
              <a:rect b="b" l="l" r="r" t="t"/>
              <a:pathLst>
                <a:path extrusionOk="0" h="1668" w="1668">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94"/>
            <p:cNvSpPr/>
            <p:nvPr/>
          </p:nvSpPr>
          <p:spPr>
            <a:xfrm>
              <a:off x="1215700" y="2411275"/>
              <a:ext cx="69075" cy="22050"/>
            </a:xfrm>
            <a:custGeom>
              <a:rect b="b" l="l" r="r" t="t"/>
              <a:pathLst>
                <a:path extrusionOk="0" h="882" w="2763">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4"/>
            <p:cNvSpPr/>
            <p:nvPr/>
          </p:nvSpPr>
          <p:spPr>
            <a:xfrm>
              <a:off x="1229400" y="2364825"/>
              <a:ext cx="41700" cy="41700"/>
            </a:xfrm>
            <a:custGeom>
              <a:rect b="b" l="l" r="r" t="t"/>
              <a:pathLst>
                <a:path extrusionOk="0" h="1668" w="1668">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4"/>
            <p:cNvSpPr/>
            <p:nvPr/>
          </p:nvSpPr>
          <p:spPr>
            <a:xfrm>
              <a:off x="1216300" y="2564275"/>
              <a:ext cx="68475" cy="22050"/>
            </a:xfrm>
            <a:custGeom>
              <a:rect b="b" l="l" r="r" t="t"/>
              <a:pathLst>
                <a:path extrusionOk="0" h="882" w="2739">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4"/>
            <p:cNvSpPr/>
            <p:nvPr/>
          </p:nvSpPr>
          <p:spPr>
            <a:xfrm>
              <a:off x="1229400" y="2591075"/>
              <a:ext cx="41700" cy="41700"/>
            </a:xfrm>
            <a:custGeom>
              <a:rect b="b" l="l" r="r" t="t"/>
              <a:pathLst>
                <a:path extrusionOk="0" h="1668" w="1668">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4"/>
            <p:cNvSpPr/>
            <p:nvPr/>
          </p:nvSpPr>
          <p:spPr>
            <a:xfrm>
              <a:off x="1096625" y="2564275"/>
              <a:ext cx="69075" cy="22050"/>
            </a:xfrm>
            <a:custGeom>
              <a:rect b="b" l="l" r="r" t="t"/>
              <a:pathLst>
                <a:path extrusionOk="0" h="882" w="2763">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4"/>
            <p:cNvSpPr/>
            <p:nvPr/>
          </p:nvSpPr>
          <p:spPr>
            <a:xfrm>
              <a:off x="1110325" y="2591075"/>
              <a:ext cx="41700" cy="41700"/>
            </a:xfrm>
            <a:custGeom>
              <a:rect b="b" l="l" r="r" t="t"/>
              <a:pathLst>
                <a:path extrusionOk="0" h="1668" w="1668">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5" name="Google Shape;8765;p94"/>
          <p:cNvSpPr/>
          <p:nvPr/>
        </p:nvSpPr>
        <p:spPr>
          <a:xfrm>
            <a:off x="1769464" y="1768717"/>
            <a:ext cx="350425" cy="350490"/>
          </a:xfrm>
          <a:custGeom>
            <a:rect b="b" l="l" r="r" t="t"/>
            <a:pathLst>
              <a:path extrusionOk="0" h="10743" w="10741">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4"/>
          <p:cNvSpPr/>
          <p:nvPr/>
        </p:nvSpPr>
        <p:spPr>
          <a:xfrm>
            <a:off x="1910110" y="1893084"/>
            <a:ext cx="68382" cy="68415"/>
          </a:xfrm>
          <a:custGeom>
            <a:rect b="b" l="l" r="r" t="t"/>
            <a:pathLst>
              <a:path extrusionOk="0" h="2097" w="2096">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4"/>
          <p:cNvSpPr/>
          <p:nvPr/>
        </p:nvSpPr>
        <p:spPr>
          <a:xfrm>
            <a:off x="2520556" y="1769076"/>
            <a:ext cx="363867" cy="349642"/>
          </a:xfrm>
          <a:custGeom>
            <a:rect b="b" l="l" r="r" t="t"/>
            <a:pathLst>
              <a:path extrusionOk="0" h="10717" w="11153">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8" name="Google Shape;8768;p94"/>
          <p:cNvGrpSpPr/>
          <p:nvPr/>
        </p:nvGrpSpPr>
        <p:grpSpPr>
          <a:xfrm>
            <a:off x="3306264" y="1769565"/>
            <a:ext cx="298388" cy="349642"/>
            <a:chOff x="2813050" y="2365425"/>
            <a:chExt cx="228650" cy="267925"/>
          </a:xfrm>
        </p:grpSpPr>
        <p:sp>
          <p:nvSpPr>
            <p:cNvPr id="8769" name="Google Shape;8769;p94"/>
            <p:cNvSpPr/>
            <p:nvPr/>
          </p:nvSpPr>
          <p:spPr>
            <a:xfrm>
              <a:off x="2919625" y="2365425"/>
              <a:ext cx="15500" cy="30975"/>
            </a:xfrm>
            <a:custGeom>
              <a:rect b="b" l="l" r="r" t="t"/>
              <a:pathLst>
                <a:path extrusionOk="0" h="1239" w="62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4"/>
            <p:cNvSpPr/>
            <p:nvPr/>
          </p:nvSpPr>
          <p:spPr>
            <a:xfrm>
              <a:off x="3008325" y="2469025"/>
              <a:ext cx="33375" cy="16100"/>
            </a:xfrm>
            <a:custGeom>
              <a:rect b="b" l="l" r="r" t="t"/>
              <a:pathLst>
                <a:path extrusionOk="0" h="644" w="1335">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4"/>
            <p:cNvSpPr/>
            <p:nvPr/>
          </p:nvSpPr>
          <p:spPr>
            <a:xfrm>
              <a:off x="2813050" y="2469550"/>
              <a:ext cx="36575" cy="15625"/>
            </a:xfrm>
            <a:custGeom>
              <a:rect b="b" l="l" r="r" t="t"/>
              <a:pathLst>
                <a:path extrusionOk="0" h="625" w="1463">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4"/>
            <p:cNvSpPr/>
            <p:nvPr/>
          </p:nvSpPr>
          <p:spPr>
            <a:xfrm>
              <a:off x="2992450" y="2417175"/>
              <a:ext cx="37100" cy="23900"/>
            </a:xfrm>
            <a:custGeom>
              <a:rect b="b" l="l" r="r" t="t"/>
              <a:pathLst>
                <a:path extrusionOk="0" h="956" w="1484">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94"/>
            <p:cNvSpPr/>
            <p:nvPr/>
          </p:nvSpPr>
          <p:spPr>
            <a:xfrm>
              <a:off x="2963075" y="2379100"/>
              <a:ext cx="26150" cy="29100"/>
            </a:xfrm>
            <a:custGeom>
              <a:rect b="b" l="l" r="r" t="t"/>
              <a:pathLst>
                <a:path extrusionOk="0" h="1164" w="1046">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4"/>
            <p:cNvSpPr/>
            <p:nvPr/>
          </p:nvSpPr>
          <p:spPr>
            <a:xfrm>
              <a:off x="2865100" y="2379100"/>
              <a:ext cx="26575" cy="29225"/>
            </a:xfrm>
            <a:custGeom>
              <a:rect b="b" l="l" r="r" t="t"/>
              <a:pathLst>
                <a:path extrusionOk="0" h="1169" w="1063">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4"/>
            <p:cNvSpPr/>
            <p:nvPr/>
          </p:nvSpPr>
          <p:spPr>
            <a:xfrm>
              <a:off x="2824350" y="2416775"/>
              <a:ext cx="35175" cy="24275"/>
            </a:xfrm>
            <a:custGeom>
              <a:rect b="b" l="l" r="r" t="t"/>
              <a:pathLst>
                <a:path extrusionOk="0" h="971" w="1407">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4"/>
            <p:cNvSpPr/>
            <p:nvPr/>
          </p:nvSpPr>
          <p:spPr>
            <a:xfrm>
              <a:off x="2914850" y="2552950"/>
              <a:ext cx="25050" cy="16100"/>
            </a:xfrm>
            <a:custGeom>
              <a:rect b="b" l="l" r="r" t="t"/>
              <a:pathLst>
                <a:path extrusionOk="0" h="644" w="1002">
                  <a:moveTo>
                    <a:pt x="1" y="1"/>
                  </a:moveTo>
                  <a:lnTo>
                    <a:pt x="215" y="644"/>
                  </a:lnTo>
                  <a:lnTo>
                    <a:pt x="811" y="644"/>
                  </a:lnTo>
                  <a:lnTo>
                    <a:pt x="10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4"/>
            <p:cNvSpPr/>
            <p:nvPr/>
          </p:nvSpPr>
          <p:spPr>
            <a:xfrm>
              <a:off x="2910100" y="2584525"/>
              <a:ext cx="33950" cy="48250"/>
            </a:xfrm>
            <a:custGeom>
              <a:rect b="b" l="l" r="r" t="t"/>
              <a:pathLst>
                <a:path extrusionOk="0" h="1930" w="1358">
                  <a:moveTo>
                    <a:pt x="429" y="0"/>
                  </a:moveTo>
                  <a:lnTo>
                    <a:pt x="0" y="1929"/>
                  </a:lnTo>
                  <a:lnTo>
                    <a:pt x="1358" y="1929"/>
                  </a:lnTo>
                  <a:lnTo>
                    <a:pt x="9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4"/>
            <p:cNvSpPr/>
            <p:nvPr/>
          </p:nvSpPr>
          <p:spPr>
            <a:xfrm>
              <a:off x="2814850" y="2552950"/>
              <a:ext cx="91100" cy="79825"/>
            </a:xfrm>
            <a:custGeom>
              <a:rect b="b" l="l" r="r" t="t"/>
              <a:pathLst>
                <a:path extrusionOk="0" h="3193" w="3644">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4"/>
            <p:cNvSpPr/>
            <p:nvPr/>
          </p:nvSpPr>
          <p:spPr>
            <a:xfrm>
              <a:off x="2948800" y="2553550"/>
              <a:ext cx="91100" cy="79800"/>
            </a:xfrm>
            <a:custGeom>
              <a:rect b="b" l="l" r="r" t="t"/>
              <a:pathLst>
                <a:path extrusionOk="0" h="3192" w="3644">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4"/>
            <p:cNvSpPr/>
            <p:nvPr/>
          </p:nvSpPr>
          <p:spPr>
            <a:xfrm>
              <a:off x="2841025" y="2411850"/>
              <a:ext cx="172700" cy="125650"/>
            </a:xfrm>
            <a:custGeom>
              <a:rect b="b" l="l" r="r" t="t"/>
              <a:pathLst>
                <a:path extrusionOk="0" h="5026" w="6908">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94"/>
          <p:cNvGrpSpPr/>
          <p:nvPr/>
        </p:nvGrpSpPr>
        <p:grpSpPr>
          <a:xfrm>
            <a:off x="4035824" y="1768521"/>
            <a:ext cx="349642" cy="349936"/>
            <a:chOff x="3372100" y="2364625"/>
            <a:chExt cx="267925" cy="268150"/>
          </a:xfrm>
        </p:grpSpPr>
        <p:sp>
          <p:nvSpPr>
            <p:cNvPr id="8782" name="Google Shape;8782;p94"/>
            <p:cNvSpPr/>
            <p:nvPr/>
          </p:nvSpPr>
          <p:spPr>
            <a:xfrm>
              <a:off x="3419725" y="2554150"/>
              <a:ext cx="67900" cy="31575"/>
            </a:xfrm>
            <a:custGeom>
              <a:rect b="b" l="l" r="r" t="t"/>
              <a:pathLst>
                <a:path extrusionOk="0" h="1263" w="2716">
                  <a:moveTo>
                    <a:pt x="1358" y="1"/>
                  </a:moveTo>
                  <a:cubicBezTo>
                    <a:pt x="644" y="1"/>
                    <a:pt x="48" y="548"/>
                    <a:pt x="1" y="1263"/>
                  </a:cubicBezTo>
                  <a:lnTo>
                    <a:pt x="2715" y="1263"/>
                  </a:lnTo>
                  <a:cubicBezTo>
                    <a:pt x="2668" y="548"/>
                    <a:pt x="2072" y="1"/>
                    <a:pt x="1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94"/>
            <p:cNvSpPr/>
            <p:nvPr/>
          </p:nvSpPr>
          <p:spPr>
            <a:xfrm>
              <a:off x="3438175" y="2507125"/>
              <a:ext cx="31000" cy="31575"/>
            </a:xfrm>
            <a:custGeom>
              <a:rect b="b" l="l" r="r" t="t"/>
              <a:pathLst>
                <a:path extrusionOk="0" h="1263" w="124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94"/>
            <p:cNvSpPr/>
            <p:nvPr/>
          </p:nvSpPr>
          <p:spPr>
            <a:xfrm>
              <a:off x="3372100" y="2460075"/>
              <a:ext cx="267925" cy="172700"/>
            </a:xfrm>
            <a:custGeom>
              <a:rect b="b" l="l" r="r" t="t"/>
              <a:pathLst>
                <a:path extrusionOk="0" h="6908" w="10717">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4"/>
            <p:cNvSpPr/>
            <p:nvPr/>
          </p:nvSpPr>
          <p:spPr>
            <a:xfrm>
              <a:off x="3420375" y="2364625"/>
              <a:ext cx="170950" cy="124075"/>
            </a:xfrm>
            <a:custGeom>
              <a:rect b="b" l="l" r="r" t="t"/>
              <a:pathLst>
                <a:path extrusionOk="0" h="4963" w="6838">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94"/>
          <p:cNvGrpSpPr/>
          <p:nvPr/>
        </p:nvGrpSpPr>
        <p:grpSpPr>
          <a:xfrm>
            <a:off x="4795693" y="1768782"/>
            <a:ext cx="330230" cy="350425"/>
            <a:chOff x="3954375" y="2364825"/>
            <a:chExt cx="253050" cy="268525"/>
          </a:xfrm>
        </p:grpSpPr>
        <p:sp>
          <p:nvSpPr>
            <p:cNvPr id="8787" name="Google Shape;8787;p94"/>
            <p:cNvSpPr/>
            <p:nvPr/>
          </p:nvSpPr>
          <p:spPr>
            <a:xfrm>
              <a:off x="3954375" y="2364825"/>
              <a:ext cx="222075" cy="120300"/>
            </a:xfrm>
            <a:custGeom>
              <a:rect b="b" l="l" r="r" t="t"/>
              <a:pathLst>
                <a:path extrusionOk="0" h="4812" w="8883">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4"/>
            <p:cNvSpPr/>
            <p:nvPr/>
          </p:nvSpPr>
          <p:spPr>
            <a:xfrm>
              <a:off x="3993050" y="2485100"/>
              <a:ext cx="16100" cy="116100"/>
            </a:xfrm>
            <a:custGeom>
              <a:rect b="b" l="l" r="r" t="t"/>
              <a:pathLst>
                <a:path extrusionOk="0" h="4644" w="644">
                  <a:moveTo>
                    <a:pt x="1" y="0"/>
                  </a:moveTo>
                  <a:lnTo>
                    <a:pt x="1" y="4334"/>
                  </a:lnTo>
                  <a:cubicBezTo>
                    <a:pt x="1" y="4501"/>
                    <a:pt x="144" y="4644"/>
                    <a:pt x="334" y="4644"/>
                  </a:cubicBezTo>
                  <a:lnTo>
                    <a:pt x="644" y="4644"/>
                  </a:lnTo>
                  <a:lnTo>
                    <a:pt x="6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4"/>
            <p:cNvSpPr/>
            <p:nvPr/>
          </p:nvSpPr>
          <p:spPr>
            <a:xfrm>
              <a:off x="4024625" y="2443425"/>
              <a:ext cx="31575" cy="26200"/>
            </a:xfrm>
            <a:custGeom>
              <a:rect b="b" l="l" r="r" t="t"/>
              <a:pathLst>
                <a:path extrusionOk="0" h="1048" w="1263">
                  <a:moveTo>
                    <a:pt x="0" y="0"/>
                  </a:moveTo>
                  <a:lnTo>
                    <a:pt x="0" y="1048"/>
                  </a:lnTo>
                  <a:lnTo>
                    <a:pt x="738" y="1048"/>
                  </a:lnTo>
                  <a:cubicBezTo>
                    <a:pt x="1024" y="1048"/>
                    <a:pt x="1262" y="810"/>
                    <a:pt x="1262" y="524"/>
                  </a:cubicBezTo>
                  <a:cubicBezTo>
                    <a:pt x="1238" y="238"/>
                    <a:pt x="1024" y="0"/>
                    <a:pt x="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4"/>
            <p:cNvSpPr/>
            <p:nvPr/>
          </p:nvSpPr>
          <p:spPr>
            <a:xfrm>
              <a:off x="4093075" y="2490450"/>
              <a:ext cx="67300" cy="31575"/>
            </a:xfrm>
            <a:custGeom>
              <a:rect b="b" l="l" r="r" t="t"/>
              <a:pathLst>
                <a:path extrusionOk="0" h="1263" w="2692">
                  <a:moveTo>
                    <a:pt x="1334" y="0"/>
                  </a:moveTo>
                  <a:cubicBezTo>
                    <a:pt x="644" y="0"/>
                    <a:pt x="48" y="548"/>
                    <a:pt x="1" y="1263"/>
                  </a:cubicBezTo>
                  <a:lnTo>
                    <a:pt x="2692" y="1263"/>
                  </a:lnTo>
                  <a:cubicBezTo>
                    <a:pt x="2644" y="548"/>
                    <a:pt x="2049" y="0"/>
                    <a:pt x="1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4"/>
            <p:cNvSpPr/>
            <p:nvPr/>
          </p:nvSpPr>
          <p:spPr>
            <a:xfrm>
              <a:off x="4024625" y="2396375"/>
              <a:ext cx="182800" cy="236975"/>
            </a:xfrm>
            <a:custGeom>
              <a:rect b="b" l="l" r="r" t="t"/>
              <a:pathLst>
                <a:path extrusionOk="0" h="9479" w="7312">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4"/>
            <p:cNvSpPr/>
            <p:nvPr/>
          </p:nvSpPr>
          <p:spPr>
            <a:xfrm>
              <a:off x="4110950" y="2443425"/>
              <a:ext cx="31575" cy="31575"/>
            </a:xfrm>
            <a:custGeom>
              <a:rect b="b" l="l" r="r" t="t"/>
              <a:pathLst>
                <a:path extrusionOk="0" h="1263" w="1263">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94"/>
          <p:cNvGrpSpPr/>
          <p:nvPr/>
        </p:nvGrpSpPr>
        <p:grpSpPr>
          <a:xfrm>
            <a:off x="5546199" y="1768782"/>
            <a:ext cx="349675" cy="349675"/>
            <a:chOff x="4529475" y="2364825"/>
            <a:chExt cx="267950" cy="267950"/>
          </a:xfrm>
        </p:grpSpPr>
        <p:sp>
          <p:nvSpPr>
            <p:cNvPr id="8794" name="Google Shape;8794;p94"/>
            <p:cNvSpPr/>
            <p:nvPr/>
          </p:nvSpPr>
          <p:spPr>
            <a:xfrm>
              <a:off x="4677125" y="2538675"/>
              <a:ext cx="16100" cy="15500"/>
            </a:xfrm>
            <a:custGeom>
              <a:rect b="b" l="l" r="r" t="t"/>
              <a:pathLst>
                <a:path extrusionOk="0" h="620" w="644">
                  <a:moveTo>
                    <a:pt x="1" y="0"/>
                  </a:moveTo>
                  <a:lnTo>
                    <a:pt x="1" y="620"/>
                  </a:lnTo>
                  <a:lnTo>
                    <a:pt x="644" y="620"/>
                  </a:lnTo>
                  <a:lnTo>
                    <a:pt x="6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4"/>
            <p:cNvSpPr/>
            <p:nvPr/>
          </p:nvSpPr>
          <p:spPr>
            <a:xfrm>
              <a:off x="4677125" y="2570225"/>
              <a:ext cx="16100" cy="15500"/>
            </a:xfrm>
            <a:custGeom>
              <a:rect b="b" l="l" r="r" t="t"/>
              <a:pathLst>
                <a:path extrusionOk="0" h="620" w="644">
                  <a:moveTo>
                    <a:pt x="1" y="1"/>
                  </a:moveTo>
                  <a:lnTo>
                    <a:pt x="1" y="620"/>
                  </a:lnTo>
                  <a:lnTo>
                    <a:pt x="644" y="620"/>
                  </a:lnTo>
                  <a:lnTo>
                    <a:pt x="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4"/>
            <p:cNvSpPr/>
            <p:nvPr/>
          </p:nvSpPr>
          <p:spPr>
            <a:xfrm>
              <a:off x="4708675" y="2570225"/>
              <a:ext cx="15525" cy="15500"/>
            </a:xfrm>
            <a:custGeom>
              <a:rect b="b" l="l" r="r" t="t"/>
              <a:pathLst>
                <a:path extrusionOk="0" h="620" w="621">
                  <a:moveTo>
                    <a:pt x="1" y="1"/>
                  </a:moveTo>
                  <a:lnTo>
                    <a:pt x="1" y="620"/>
                  </a:lnTo>
                  <a:lnTo>
                    <a:pt x="620" y="620"/>
                  </a:lnTo>
                  <a:lnTo>
                    <a:pt x="6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4"/>
            <p:cNvSpPr/>
            <p:nvPr/>
          </p:nvSpPr>
          <p:spPr>
            <a:xfrm>
              <a:off x="4677125" y="2507125"/>
              <a:ext cx="16100" cy="15500"/>
            </a:xfrm>
            <a:custGeom>
              <a:rect b="b" l="l" r="r" t="t"/>
              <a:pathLst>
                <a:path extrusionOk="0" h="620" w="644">
                  <a:moveTo>
                    <a:pt x="1" y="0"/>
                  </a:moveTo>
                  <a:lnTo>
                    <a:pt x="1" y="619"/>
                  </a:lnTo>
                  <a:lnTo>
                    <a:pt x="644" y="619"/>
                  </a:lnTo>
                  <a:lnTo>
                    <a:pt x="6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94"/>
            <p:cNvSpPr/>
            <p:nvPr/>
          </p:nvSpPr>
          <p:spPr>
            <a:xfrm>
              <a:off x="4646175" y="2570225"/>
              <a:ext cx="15500" cy="15500"/>
            </a:xfrm>
            <a:custGeom>
              <a:rect b="b" l="l" r="r" t="t"/>
              <a:pathLst>
                <a:path extrusionOk="0" h="620" w="620">
                  <a:moveTo>
                    <a:pt x="0" y="1"/>
                  </a:moveTo>
                  <a:lnTo>
                    <a:pt x="0" y="620"/>
                  </a:lnTo>
                  <a:lnTo>
                    <a:pt x="620" y="620"/>
                  </a:lnTo>
                  <a:lnTo>
                    <a:pt x="6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4"/>
            <p:cNvSpPr/>
            <p:nvPr/>
          </p:nvSpPr>
          <p:spPr>
            <a:xfrm>
              <a:off x="4646175" y="2507125"/>
              <a:ext cx="15500" cy="15500"/>
            </a:xfrm>
            <a:custGeom>
              <a:rect b="b" l="l" r="r" t="t"/>
              <a:pathLst>
                <a:path extrusionOk="0" h="620" w="620">
                  <a:moveTo>
                    <a:pt x="0" y="0"/>
                  </a:moveTo>
                  <a:lnTo>
                    <a:pt x="0" y="619"/>
                  </a:lnTo>
                  <a:lnTo>
                    <a:pt x="620" y="619"/>
                  </a:lnTo>
                  <a:lnTo>
                    <a:pt x="6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4"/>
            <p:cNvSpPr/>
            <p:nvPr/>
          </p:nvSpPr>
          <p:spPr>
            <a:xfrm>
              <a:off x="4646175" y="2538675"/>
              <a:ext cx="15500" cy="15500"/>
            </a:xfrm>
            <a:custGeom>
              <a:rect b="b" l="l" r="r" t="t"/>
              <a:pathLst>
                <a:path extrusionOk="0" h="620" w="620">
                  <a:moveTo>
                    <a:pt x="0" y="0"/>
                  </a:moveTo>
                  <a:lnTo>
                    <a:pt x="0" y="620"/>
                  </a:lnTo>
                  <a:lnTo>
                    <a:pt x="620" y="620"/>
                  </a:lnTo>
                  <a:lnTo>
                    <a:pt x="6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4"/>
            <p:cNvSpPr/>
            <p:nvPr/>
          </p:nvSpPr>
          <p:spPr>
            <a:xfrm>
              <a:off x="4708675" y="2538675"/>
              <a:ext cx="15525" cy="15500"/>
            </a:xfrm>
            <a:custGeom>
              <a:rect b="b" l="l" r="r" t="t"/>
              <a:pathLst>
                <a:path extrusionOk="0" h="620" w="621">
                  <a:moveTo>
                    <a:pt x="1" y="0"/>
                  </a:moveTo>
                  <a:lnTo>
                    <a:pt x="1" y="620"/>
                  </a:lnTo>
                  <a:lnTo>
                    <a:pt x="620" y="620"/>
                  </a:lnTo>
                  <a:lnTo>
                    <a:pt x="6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94"/>
            <p:cNvSpPr/>
            <p:nvPr/>
          </p:nvSpPr>
          <p:spPr>
            <a:xfrm>
              <a:off x="4646175" y="2411850"/>
              <a:ext cx="109575" cy="48250"/>
            </a:xfrm>
            <a:custGeom>
              <a:rect b="b" l="l" r="r" t="t"/>
              <a:pathLst>
                <a:path extrusionOk="0" h="1930" w="4383">
                  <a:moveTo>
                    <a:pt x="0" y="1"/>
                  </a:moveTo>
                  <a:lnTo>
                    <a:pt x="0" y="1930"/>
                  </a:lnTo>
                  <a:lnTo>
                    <a:pt x="4382" y="1930"/>
                  </a:lnTo>
                  <a:lnTo>
                    <a:pt x="4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94"/>
            <p:cNvSpPr/>
            <p:nvPr/>
          </p:nvSpPr>
          <p:spPr>
            <a:xfrm>
              <a:off x="4603900" y="2364825"/>
              <a:ext cx="193525" cy="267950"/>
            </a:xfrm>
            <a:custGeom>
              <a:rect b="b" l="l" r="r" t="t"/>
              <a:pathLst>
                <a:path extrusionOk="0" h="10718" w="7741">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94"/>
            <p:cNvSpPr/>
            <p:nvPr/>
          </p:nvSpPr>
          <p:spPr>
            <a:xfrm>
              <a:off x="4739650" y="2507125"/>
              <a:ext cx="16100" cy="15500"/>
            </a:xfrm>
            <a:custGeom>
              <a:rect b="b" l="l" r="r" t="t"/>
              <a:pathLst>
                <a:path extrusionOk="0" h="620" w="644">
                  <a:moveTo>
                    <a:pt x="24" y="0"/>
                  </a:moveTo>
                  <a:lnTo>
                    <a:pt x="0" y="619"/>
                  </a:lnTo>
                  <a:lnTo>
                    <a:pt x="643" y="619"/>
                  </a:lnTo>
                  <a:lnTo>
                    <a:pt x="6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4"/>
            <p:cNvSpPr/>
            <p:nvPr/>
          </p:nvSpPr>
          <p:spPr>
            <a:xfrm>
              <a:off x="4739650" y="2570225"/>
              <a:ext cx="16100" cy="15500"/>
            </a:xfrm>
            <a:custGeom>
              <a:rect b="b" l="l" r="r" t="t"/>
              <a:pathLst>
                <a:path extrusionOk="0" h="620" w="644">
                  <a:moveTo>
                    <a:pt x="24" y="1"/>
                  </a:moveTo>
                  <a:lnTo>
                    <a:pt x="0" y="620"/>
                  </a:lnTo>
                  <a:lnTo>
                    <a:pt x="643" y="620"/>
                  </a:lnTo>
                  <a:lnTo>
                    <a:pt x="6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4"/>
            <p:cNvSpPr/>
            <p:nvPr/>
          </p:nvSpPr>
          <p:spPr>
            <a:xfrm>
              <a:off x="4739650" y="2538675"/>
              <a:ext cx="16100" cy="15500"/>
            </a:xfrm>
            <a:custGeom>
              <a:rect b="b" l="l" r="r" t="t"/>
              <a:pathLst>
                <a:path extrusionOk="0" h="620" w="644">
                  <a:moveTo>
                    <a:pt x="24" y="0"/>
                  </a:moveTo>
                  <a:lnTo>
                    <a:pt x="0" y="620"/>
                  </a:lnTo>
                  <a:lnTo>
                    <a:pt x="643" y="620"/>
                  </a:lnTo>
                  <a:lnTo>
                    <a:pt x="6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4"/>
            <p:cNvSpPr/>
            <p:nvPr/>
          </p:nvSpPr>
          <p:spPr>
            <a:xfrm>
              <a:off x="4708675" y="2507125"/>
              <a:ext cx="15525" cy="15500"/>
            </a:xfrm>
            <a:custGeom>
              <a:rect b="b" l="l" r="r" t="t"/>
              <a:pathLst>
                <a:path extrusionOk="0" h="620" w="621">
                  <a:moveTo>
                    <a:pt x="1" y="0"/>
                  </a:moveTo>
                  <a:lnTo>
                    <a:pt x="1" y="619"/>
                  </a:lnTo>
                  <a:lnTo>
                    <a:pt x="620" y="619"/>
                  </a:lnTo>
                  <a:lnTo>
                    <a:pt x="6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4"/>
            <p:cNvSpPr/>
            <p:nvPr/>
          </p:nvSpPr>
          <p:spPr>
            <a:xfrm>
              <a:off x="4529475" y="2444600"/>
              <a:ext cx="50050" cy="130425"/>
            </a:xfrm>
            <a:custGeom>
              <a:rect b="b" l="l" r="r" t="t"/>
              <a:pathLst>
                <a:path extrusionOk="0" h="5217" w="2002">
                  <a:moveTo>
                    <a:pt x="1" y="1"/>
                  </a:moveTo>
                  <a:lnTo>
                    <a:pt x="1" y="5216"/>
                  </a:lnTo>
                  <a:lnTo>
                    <a:pt x="2001" y="5216"/>
                  </a:lnTo>
                  <a:lnTo>
                    <a:pt x="20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4"/>
            <p:cNvSpPr/>
            <p:nvPr/>
          </p:nvSpPr>
          <p:spPr>
            <a:xfrm>
              <a:off x="4531875" y="2364825"/>
              <a:ext cx="45850" cy="63725"/>
            </a:xfrm>
            <a:custGeom>
              <a:rect b="b" l="l" r="r" t="t"/>
              <a:pathLst>
                <a:path extrusionOk="0" h="2549" w="1834">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94"/>
            <p:cNvSpPr/>
            <p:nvPr/>
          </p:nvSpPr>
          <p:spPr>
            <a:xfrm>
              <a:off x="4529475" y="2591075"/>
              <a:ext cx="50050" cy="41700"/>
            </a:xfrm>
            <a:custGeom>
              <a:rect b="b" l="l" r="r" t="t"/>
              <a:pathLst>
                <a:path extrusionOk="0" h="1668" w="2002">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94"/>
          <p:cNvGrpSpPr/>
          <p:nvPr/>
        </p:nvGrpSpPr>
        <p:grpSpPr>
          <a:xfrm>
            <a:off x="6302185" y="1768782"/>
            <a:ext cx="362855" cy="349675"/>
            <a:chOff x="5108775" y="2364825"/>
            <a:chExt cx="278050" cy="267950"/>
          </a:xfrm>
        </p:grpSpPr>
        <p:sp>
          <p:nvSpPr>
            <p:cNvPr id="8812" name="Google Shape;8812;p94"/>
            <p:cNvSpPr/>
            <p:nvPr/>
          </p:nvSpPr>
          <p:spPr>
            <a:xfrm>
              <a:off x="5214750" y="2502350"/>
              <a:ext cx="3600" cy="10750"/>
            </a:xfrm>
            <a:custGeom>
              <a:rect b="b" l="l" r="r" t="t"/>
              <a:pathLst>
                <a:path extrusionOk="0" h="430" w="144">
                  <a:moveTo>
                    <a:pt x="143" y="1"/>
                  </a:moveTo>
                  <a:cubicBezTo>
                    <a:pt x="72" y="48"/>
                    <a:pt x="24" y="96"/>
                    <a:pt x="24" y="191"/>
                  </a:cubicBezTo>
                  <a:cubicBezTo>
                    <a:pt x="0" y="263"/>
                    <a:pt x="24" y="334"/>
                    <a:pt x="72" y="382"/>
                  </a:cubicBezTo>
                  <a:lnTo>
                    <a:pt x="143" y="429"/>
                  </a:lnTo>
                  <a:lnTo>
                    <a:pt x="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4"/>
            <p:cNvSpPr/>
            <p:nvPr/>
          </p:nvSpPr>
          <p:spPr>
            <a:xfrm>
              <a:off x="5228450" y="2529150"/>
              <a:ext cx="5975" cy="16700"/>
            </a:xfrm>
            <a:custGeom>
              <a:rect b="b" l="l" r="r" t="t"/>
              <a:pathLst>
                <a:path extrusionOk="0" h="668" w="239">
                  <a:moveTo>
                    <a:pt x="0" y="0"/>
                  </a:moveTo>
                  <a:lnTo>
                    <a:pt x="0" y="667"/>
                  </a:lnTo>
                  <a:cubicBezTo>
                    <a:pt x="119" y="596"/>
                    <a:pt x="191" y="500"/>
                    <a:pt x="214" y="381"/>
                  </a:cubicBezTo>
                  <a:cubicBezTo>
                    <a:pt x="238" y="215"/>
                    <a:pt x="167" y="4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4"/>
            <p:cNvSpPr/>
            <p:nvPr/>
          </p:nvSpPr>
          <p:spPr>
            <a:xfrm>
              <a:off x="5108775" y="2439250"/>
              <a:ext cx="161950" cy="193525"/>
            </a:xfrm>
            <a:custGeom>
              <a:rect b="b" l="l" r="r" t="t"/>
              <a:pathLst>
                <a:path extrusionOk="0" h="7741" w="6478">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4"/>
            <p:cNvSpPr/>
            <p:nvPr/>
          </p:nvSpPr>
          <p:spPr>
            <a:xfrm>
              <a:off x="5165925" y="2364825"/>
              <a:ext cx="131000" cy="50050"/>
            </a:xfrm>
            <a:custGeom>
              <a:rect b="b" l="l" r="r" t="t"/>
              <a:pathLst>
                <a:path extrusionOk="0" h="2002" w="5240">
                  <a:moveTo>
                    <a:pt x="0" y="1"/>
                  </a:moveTo>
                  <a:lnTo>
                    <a:pt x="0" y="2001"/>
                  </a:lnTo>
                  <a:lnTo>
                    <a:pt x="5240" y="2001"/>
                  </a:lnTo>
                  <a:lnTo>
                    <a:pt x="52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94"/>
            <p:cNvSpPr/>
            <p:nvPr/>
          </p:nvSpPr>
          <p:spPr>
            <a:xfrm>
              <a:off x="5312375" y="2366625"/>
              <a:ext cx="64325" cy="46450"/>
            </a:xfrm>
            <a:custGeom>
              <a:rect b="b" l="l" r="r" t="t"/>
              <a:pathLst>
                <a:path extrusionOk="0" h="1858" w="2573">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94"/>
            <p:cNvSpPr/>
            <p:nvPr/>
          </p:nvSpPr>
          <p:spPr>
            <a:xfrm>
              <a:off x="5108775" y="2364825"/>
              <a:ext cx="41700" cy="50050"/>
            </a:xfrm>
            <a:custGeom>
              <a:rect b="b" l="l" r="r" t="t"/>
              <a:pathLst>
                <a:path extrusionOk="0" h="2002" w="1668">
                  <a:moveTo>
                    <a:pt x="524" y="1"/>
                  </a:moveTo>
                  <a:cubicBezTo>
                    <a:pt x="215" y="1"/>
                    <a:pt x="0" y="239"/>
                    <a:pt x="0" y="525"/>
                  </a:cubicBezTo>
                  <a:lnTo>
                    <a:pt x="0" y="1477"/>
                  </a:lnTo>
                  <a:cubicBezTo>
                    <a:pt x="0" y="1763"/>
                    <a:pt x="215" y="2001"/>
                    <a:pt x="524" y="2001"/>
                  </a:cubicBezTo>
                  <a:lnTo>
                    <a:pt x="1667" y="2001"/>
                  </a:lnTo>
                  <a:lnTo>
                    <a:pt x="1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4"/>
            <p:cNvSpPr/>
            <p:nvPr/>
          </p:nvSpPr>
          <p:spPr>
            <a:xfrm>
              <a:off x="5287375" y="2429725"/>
              <a:ext cx="99450" cy="202600"/>
            </a:xfrm>
            <a:custGeom>
              <a:rect b="b" l="l" r="r" t="t"/>
              <a:pathLst>
                <a:path extrusionOk="0" h="8104" w="3978">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94"/>
          <p:cNvGrpSpPr/>
          <p:nvPr/>
        </p:nvGrpSpPr>
        <p:grpSpPr>
          <a:xfrm>
            <a:off x="7057356" y="1768782"/>
            <a:ext cx="349675" cy="350425"/>
            <a:chOff x="5687450" y="2364825"/>
            <a:chExt cx="267950" cy="268525"/>
          </a:xfrm>
        </p:grpSpPr>
        <p:sp>
          <p:nvSpPr>
            <p:cNvPr id="8820" name="Google Shape;8820;p94"/>
            <p:cNvSpPr/>
            <p:nvPr/>
          </p:nvSpPr>
          <p:spPr>
            <a:xfrm>
              <a:off x="5905375" y="2444600"/>
              <a:ext cx="50025" cy="130425"/>
            </a:xfrm>
            <a:custGeom>
              <a:rect b="b" l="l" r="r" t="t"/>
              <a:pathLst>
                <a:path extrusionOk="0" h="5217" w="2001">
                  <a:moveTo>
                    <a:pt x="0" y="1"/>
                  </a:moveTo>
                  <a:lnTo>
                    <a:pt x="0" y="5216"/>
                  </a:lnTo>
                  <a:lnTo>
                    <a:pt x="2001" y="5216"/>
                  </a:lnTo>
                  <a:lnTo>
                    <a:pt x="20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94"/>
            <p:cNvSpPr/>
            <p:nvPr/>
          </p:nvSpPr>
          <p:spPr>
            <a:xfrm>
              <a:off x="5907750" y="2365425"/>
              <a:ext cx="45875" cy="63125"/>
            </a:xfrm>
            <a:custGeom>
              <a:rect b="b" l="l" r="r" t="t"/>
              <a:pathLst>
                <a:path extrusionOk="0" h="2525" w="1835">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4"/>
            <p:cNvSpPr/>
            <p:nvPr/>
          </p:nvSpPr>
          <p:spPr>
            <a:xfrm>
              <a:off x="5905375" y="2591075"/>
              <a:ext cx="50025" cy="41700"/>
            </a:xfrm>
            <a:custGeom>
              <a:rect b="b" l="l" r="r" t="t"/>
              <a:pathLst>
                <a:path extrusionOk="0" h="1668" w="2001">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4"/>
            <p:cNvSpPr/>
            <p:nvPr/>
          </p:nvSpPr>
          <p:spPr>
            <a:xfrm>
              <a:off x="5687450" y="2387450"/>
              <a:ext cx="193525" cy="245900"/>
            </a:xfrm>
            <a:custGeom>
              <a:rect b="b" l="l" r="r" t="t"/>
              <a:pathLst>
                <a:path extrusionOk="0" h="9836" w="7741">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4"/>
            <p:cNvSpPr/>
            <p:nvPr/>
          </p:nvSpPr>
          <p:spPr>
            <a:xfrm>
              <a:off x="5739850" y="2364825"/>
              <a:ext cx="88750" cy="57175"/>
            </a:xfrm>
            <a:custGeom>
              <a:rect b="b" l="l" r="r" t="t"/>
              <a:pathLst>
                <a:path extrusionOk="0" h="2287" w="355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94"/>
            <p:cNvSpPr/>
            <p:nvPr/>
          </p:nvSpPr>
          <p:spPr>
            <a:xfrm>
              <a:off x="5722600" y="2422575"/>
              <a:ext cx="123250" cy="175075"/>
            </a:xfrm>
            <a:custGeom>
              <a:rect b="b" l="l" r="r" t="t"/>
              <a:pathLst>
                <a:path extrusionOk="0" h="7003" w="493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94"/>
          <p:cNvGrpSpPr/>
          <p:nvPr/>
        </p:nvGrpSpPr>
        <p:grpSpPr>
          <a:xfrm>
            <a:off x="7806361" y="1768782"/>
            <a:ext cx="351991" cy="349675"/>
            <a:chOff x="6261400" y="2364825"/>
            <a:chExt cx="269725" cy="267950"/>
          </a:xfrm>
        </p:grpSpPr>
        <p:sp>
          <p:nvSpPr>
            <p:cNvPr id="8827" name="Google Shape;8827;p94"/>
            <p:cNvSpPr/>
            <p:nvPr/>
          </p:nvSpPr>
          <p:spPr>
            <a:xfrm>
              <a:off x="6261400" y="2364825"/>
              <a:ext cx="70875" cy="267950"/>
            </a:xfrm>
            <a:custGeom>
              <a:rect b="b" l="l" r="r" t="t"/>
              <a:pathLst>
                <a:path extrusionOk="0" h="10718" w="2835">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4"/>
            <p:cNvSpPr/>
            <p:nvPr/>
          </p:nvSpPr>
          <p:spPr>
            <a:xfrm>
              <a:off x="6499525" y="2364825"/>
              <a:ext cx="31000" cy="60750"/>
            </a:xfrm>
            <a:custGeom>
              <a:rect b="b" l="l" r="r" t="t"/>
              <a:pathLst>
                <a:path extrusionOk="0" h="2430" w="124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94"/>
            <p:cNvSpPr/>
            <p:nvPr/>
          </p:nvSpPr>
          <p:spPr>
            <a:xfrm>
              <a:off x="6500125" y="2433300"/>
              <a:ext cx="31000" cy="60150"/>
            </a:xfrm>
            <a:custGeom>
              <a:rect b="b" l="l" r="r" t="t"/>
              <a:pathLst>
                <a:path extrusionOk="0" h="2406" w="124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4"/>
            <p:cNvSpPr/>
            <p:nvPr/>
          </p:nvSpPr>
          <p:spPr>
            <a:xfrm>
              <a:off x="6500125" y="2569625"/>
              <a:ext cx="31000" cy="63150"/>
            </a:xfrm>
            <a:custGeom>
              <a:rect b="b" l="l" r="r" t="t"/>
              <a:pathLst>
                <a:path extrusionOk="0" h="2526" w="124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4"/>
            <p:cNvSpPr/>
            <p:nvPr/>
          </p:nvSpPr>
          <p:spPr>
            <a:xfrm>
              <a:off x="6500125" y="2501175"/>
              <a:ext cx="31000" cy="60750"/>
            </a:xfrm>
            <a:custGeom>
              <a:rect b="b" l="l" r="r" t="t"/>
              <a:pathLst>
                <a:path extrusionOk="0" h="2430" w="124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4"/>
            <p:cNvSpPr/>
            <p:nvPr/>
          </p:nvSpPr>
          <p:spPr>
            <a:xfrm>
              <a:off x="6381650" y="2474975"/>
              <a:ext cx="67900" cy="30975"/>
            </a:xfrm>
            <a:custGeom>
              <a:rect b="b" l="l" r="r" t="t"/>
              <a:pathLst>
                <a:path extrusionOk="0" h="1239" w="2716">
                  <a:moveTo>
                    <a:pt x="1358" y="0"/>
                  </a:moveTo>
                  <a:cubicBezTo>
                    <a:pt x="667" y="0"/>
                    <a:pt x="72" y="548"/>
                    <a:pt x="1" y="1239"/>
                  </a:cubicBezTo>
                  <a:lnTo>
                    <a:pt x="2716" y="1239"/>
                  </a:lnTo>
                  <a:cubicBezTo>
                    <a:pt x="2668" y="548"/>
                    <a:pt x="2073" y="0"/>
                    <a:pt x="1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4"/>
            <p:cNvSpPr/>
            <p:nvPr/>
          </p:nvSpPr>
          <p:spPr>
            <a:xfrm>
              <a:off x="6348325" y="2364825"/>
              <a:ext cx="135750" cy="267950"/>
            </a:xfrm>
            <a:custGeom>
              <a:rect b="b" l="l" r="r" t="t"/>
              <a:pathLst>
                <a:path extrusionOk="0" h="10718" w="543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4"/>
            <p:cNvSpPr/>
            <p:nvPr/>
          </p:nvSpPr>
          <p:spPr>
            <a:xfrm>
              <a:off x="6400100" y="2427925"/>
              <a:ext cx="31600" cy="31000"/>
            </a:xfrm>
            <a:custGeom>
              <a:rect b="b" l="l" r="r" t="t"/>
              <a:pathLst>
                <a:path extrusionOk="0" h="1240" w="1264">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94"/>
          <p:cNvGrpSpPr/>
          <p:nvPr/>
        </p:nvGrpSpPr>
        <p:grpSpPr>
          <a:xfrm>
            <a:off x="7812560" y="2327420"/>
            <a:ext cx="351208" cy="349642"/>
            <a:chOff x="6266150" y="2792900"/>
            <a:chExt cx="269125" cy="267925"/>
          </a:xfrm>
        </p:grpSpPr>
        <p:sp>
          <p:nvSpPr>
            <p:cNvPr id="8836" name="Google Shape;8836;p94"/>
            <p:cNvSpPr/>
            <p:nvPr/>
          </p:nvSpPr>
          <p:spPr>
            <a:xfrm>
              <a:off x="6306650" y="2867250"/>
              <a:ext cx="39300" cy="150700"/>
            </a:xfrm>
            <a:custGeom>
              <a:rect b="b" l="l" r="r" t="t"/>
              <a:pathLst>
                <a:path extrusionOk="0" h="6028" w="1572">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94"/>
            <p:cNvSpPr/>
            <p:nvPr/>
          </p:nvSpPr>
          <p:spPr>
            <a:xfrm>
              <a:off x="6266150" y="2888150"/>
              <a:ext cx="28600" cy="172675"/>
            </a:xfrm>
            <a:custGeom>
              <a:rect b="b" l="l" r="r" t="t"/>
              <a:pathLst>
                <a:path extrusionOk="0" h="6907" w="1144">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4"/>
            <p:cNvSpPr/>
            <p:nvPr/>
          </p:nvSpPr>
          <p:spPr>
            <a:xfrm>
              <a:off x="6499525" y="2966150"/>
              <a:ext cx="6000" cy="16675"/>
            </a:xfrm>
            <a:custGeom>
              <a:rect b="b" l="l" r="r" t="t"/>
              <a:pathLst>
                <a:path extrusionOk="0" h="667" w="240">
                  <a:moveTo>
                    <a:pt x="1" y="0"/>
                  </a:moveTo>
                  <a:lnTo>
                    <a:pt x="1" y="667"/>
                  </a:lnTo>
                  <a:cubicBezTo>
                    <a:pt x="120" y="595"/>
                    <a:pt x="191" y="500"/>
                    <a:pt x="215" y="381"/>
                  </a:cubicBezTo>
                  <a:cubicBezTo>
                    <a:pt x="239" y="214"/>
                    <a:pt x="168" y="4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4"/>
            <p:cNvSpPr/>
            <p:nvPr/>
          </p:nvSpPr>
          <p:spPr>
            <a:xfrm>
              <a:off x="6485850" y="2939350"/>
              <a:ext cx="3600" cy="10750"/>
            </a:xfrm>
            <a:custGeom>
              <a:rect b="b" l="l" r="r" t="t"/>
              <a:pathLst>
                <a:path extrusionOk="0" h="430" w="144">
                  <a:moveTo>
                    <a:pt x="143" y="0"/>
                  </a:moveTo>
                  <a:cubicBezTo>
                    <a:pt x="72" y="48"/>
                    <a:pt x="24" y="120"/>
                    <a:pt x="24" y="191"/>
                  </a:cubicBezTo>
                  <a:cubicBezTo>
                    <a:pt x="0" y="262"/>
                    <a:pt x="24" y="334"/>
                    <a:pt x="72" y="382"/>
                  </a:cubicBezTo>
                  <a:lnTo>
                    <a:pt x="143" y="429"/>
                  </a:lnTo>
                  <a:lnTo>
                    <a:pt x="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4"/>
            <p:cNvSpPr/>
            <p:nvPr/>
          </p:nvSpPr>
          <p:spPr>
            <a:xfrm>
              <a:off x="6306050" y="2888150"/>
              <a:ext cx="228050" cy="172675"/>
            </a:xfrm>
            <a:custGeom>
              <a:rect b="b" l="l" r="r" t="t"/>
              <a:pathLst>
                <a:path extrusionOk="0" h="6907" w="9122">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4"/>
            <p:cNvSpPr/>
            <p:nvPr/>
          </p:nvSpPr>
          <p:spPr>
            <a:xfrm>
              <a:off x="6323900" y="2792900"/>
              <a:ext cx="130425" cy="49425"/>
            </a:xfrm>
            <a:custGeom>
              <a:rect b="b" l="l" r="r" t="t"/>
              <a:pathLst>
                <a:path extrusionOk="0" h="1977" w="5217">
                  <a:moveTo>
                    <a:pt x="1" y="0"/>
                  </a:moveTo>
                  <a:lnTo>
                    <a:pt x="1" y="1977"/>
                  </a:lnTo>
                  <a:lnTo>
                    <a:pt x="5216" y="1977"/>
                  </a:lnTo>
                  <a:lnTo>
                    <a:pt x="52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94"/>
            <p:cNvSpPr/>
            <p:nvPr/>
          </p:nvSpPr>
          <p:spPr>
            <a:xfrm>
              <a:off x="6470375" y="2794675"/>
              <a:ext cx="64900" cy="45875"/>
            </a:xfrm>
            <a:custGeom>
              <a:rect b="b" l="l" r="r" t="t"/>
              <a:pathLst>
                <a:path extrusionOk="0" h="1835" w="2596">
                  <a:moveTo>
                    <a:pt x="0" y="1"/>
                  </a:moveTo>
                  <a:lnTo>
                    <a:pt x="0" y="1834"/>
                  </a:lnTo>
                  <a:lnTo>
                    <a:pt x="2310" y="1215"/>
                  </a:lnTo>
                  <a:cubicBezTo>
                    <a:pt x="2596" y="1120"/>
                    <a:pt x="2596" y="715"/>
                    <a:pt x="2310" y="620"/>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4"/>
            <p:cNvSpPr/>
            <p:nvPr/>
          </p:nvSpPr>
          <p:spPr>
            <a:xfrm>
              <a:off x="6266150" y="2792900"/>
              <a:ext cx="41700" cy="49425"/>
            </a:xfrm>
            <a:custGeom>
              <a:rect b="b" l="l" r="r" t="t"/>
              <a:pathLst>
                <a:path extrusionOk="0" h="1977" w="1668">
                  <a:moveTo>
                    <a:pt x="525" y="0"/>
                  </a:moveTo>
                  <a:cubicBezTo>
                    <a:pt x="239" y="0"/>
                    <a:pt x="1" y="238"/>
                    <a:pt x="1" y="524"/>
                  </a:cubicBezTo>
                  <a:lnTo>
                    <a:pt x="1" y="1453"/>
                  </a:lnTo>
                  <a:cubicBezTo>
                    <a:pt x="1" y="1739"/>
                    <a:pt x="239" y="1977"/>
                    <a:pt x="525" y="1977"/>
                  </a:cubicBezTo>
                  <a:lnTo>
                    <a:pt x="1668" y="1977"/>
                  </a:lnTo>
                  <a:lnTo>
                    <a:pt x="1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94"/>
          <p:cNvGrpSpPr/>
          <p:nvPr/>
        </p:nvGrpSpPr>
        <p:grpSpPr>
          <a:xfrm>
            <a:off x="7058139" y="2327420"/>
            <a:ext cx="347326" cy="349642"/>
            <a:chOff x="5688050" y="2792900"/>
            <a:chExt cx="266150" cy="267925"/>
          </a:xfrm>
        </p:grpSpPr>
        <p:sp>
          <p:nvSpPr>
            <p:cNvPr id="8845" name="Google Shape;8845;p94"/>
            <p:cNvSpPr/>
            <p:nvPr/>
          </p:nvSpPr>
          <p:spPr>
            <a:xfrm>
              <a:off x="5900000" y="2888150"/>
              <a:ext cx="54200" cy="172675"/>
            </a:xfrm>
            <a:custGeom>
              <a:rect b="b" l="l" r="r" t="t"/>
              <a:pathLst>
                <a:path extrusionOk="0" h="6907" w="2168">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4"/>
            <p:cNvSpPr/>
            <p:nvPr/>
          </p:nvSpPr>
          <p:spPr>
            <a:xfrm>
              <a:off x="5688050" y="2888150"/>
              <a:ext cx="54800" cy="172675"/>
            </a:xfrm>
            <a:custGeom>
              <a:rect b="b" l="l" r="r" t="t"/>
              <a:pathLst>
                <a:path extrusionOk="0" h="6907" w="2192">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4"/>
            <p:cNvSpPr/>
            <p:nvPr/>
          </p:nvSpPr>
          <p:spPr>
            <a:xfrm>
              <a:off x="5758300" y="2833375"/>
              <a:ext cx="125050" cy="227450"/>
            </a:xfrm>
            <a:custGeom>
              <a:rect b="b" l="l" r="r" t="t"/>
              <a:pathLst>
                <a:path extrusionOk="0" h="9098" w="5002">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4"/>
            <p:cNvSpPr/>
            <p:nvPr/>
          </p:nvSpPr>
          <p:spPr>
            <a:xfrm>
              <a:off x="5802950" y="2997700"/>
              <a:ext cx="36950" cy="63125"/>
            </a:xfrm>
            <a:custGeom>
              <a:rect b="b" l="l" r="r" t="t"/>
              <a:pathLst>
                <a:path extrusionOk="0" h="2525" w="1478">
                  <a:moveTo>
                    <a:pt x="1" y="0"/>
                  </a:moveTo>
                  <a:lnTo>
                    <a:pt x="1" y="2525"/>
                  </a:lnTo>
                  <a:lnTo>
                    <a:pt x="1477" y="2525"/>
                  </a:lnTo>
                  <a:lnTo>
                    <a:pt x="14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4"/>
            <p:cNvSpPr/>
            <p:nvPr/>
          </p:nvSpPr>
          <p:spPr>
            <a:xfrm>
              <a:off x="5748775" y="2792900"/>
              <a:ext cx="144700" cy="24425"/>
            </a:xfrm>
            <a:custGeom>
              <a:rect b="b" l="l" r="r" t="t"/>
              <a:pathLst>
                <a:path extrusionOk="0" h="977" w="5788">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94"/>
          <p:cNvGrpSpPr/>
          <p:nvPr/>
        </p:nvGrpSpPr>
        <p:grpSpPr>
          <a:xfrm>
            <a:off x="6302185" y="2342167"/>
            <a:ext cx="349642" cy="320704"/>
            <a:chOff x="5108775" y="2804200"/>
            <a:chExt cx="267925" cy="245750"/>
          </a:xfrm>
        </p:grpSpPr>
        <p:sp>
          <p:nvSpPr>
            <p:cNvPr id="8851" name="Google Shape;8851;p94"/>
            <p:cNvSpPr/>
            <p:nvPr/>
          </p:nvSpPr>
          <p:spPr>
            <a:xfrm>
              <a:off x="5250475" y="2971500"/>
              <a:ext cx="109575" cy="78450"/>
            </a:xfrm>
            <a:custGeom>
              <a:rect b="b" l="l" r="r" t="t"/>
              <a:pathLst>
                <a:path extrusionOk="0" h="3138" w="4383">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94"/>
            <p:cNvSpPr/>
            <p:nvPr/>
          </p:nvSpPr>
          <p:spPr>
            <a:xfrm>
              <a:off x="5250475" y="2923875"/>
              <a:ext cx="126225" cy="31575"/>
            </a:xfrm>
            <a:custGeom>
              <a:rect b="b" l="l" r="r" t="t"/>
              <a:pathLst>
                <a:path extrusionOk="0" h="1263" w="5049">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4"/>
            <p:cNvSpPr/>
            <p:nvPr/>
          </p:nvSpPr>
          <p:spPr>
            <a:xfrm>
              <a:off x="5124850" y="2971500"/>
              <a:ext cx="15500" cy="77575"/>
            </a:xfrm>
            <a:custGeom>
              <a:rect b="b" l="l" r="r" t="t"/>
              <a:pathLst>
                <a:path extrusionOk="0" h="3103" w="620">
                  <a:moveTo>
                    <a:pt x="0" y="0"/>
                  </a:moveTo>
                  <a:lnTo>
                    <a:pt x="0" y="2834"/>
                  </a:lnTo>
                  <a:cubicBezTo>
                    <a:pt x="12" y="3013"/>
                    <a:pt x="161" y="3102"/>
                    <a:pt x="310" y="3102"/>
                  </a:cubicBezTo>
                  <a:cubicBezTo>
                    <a:pt x="459" y="3102"/>
                    <a:pt x="608" y="3013"/>
                    <a:pt x="619" y="2834"/>
                  </a:cubicBezTo>
                  <a:lnTo>
                    <a:pt x="6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4"/>
            <p:cNvSpPr/>
            <p:nvPr/>
          </p:nvSpPr>
          <p:spPr>
            <a:xfrm>
              <a:off x="5108775" y="2923875"/>
              <a:ext cx="31575" cy="31575"/>
            </a:xfrm>
            <a:custGeom>
              <a:rect b="b" l="l" r="r" t="t"/>
              <a:pathLst>
                <a:path extrusionOk="0" h="1263" w="1263">
                  <a:moveTo>
                    <a:pt x="310" y="0"/>
                  </a:moveTo>
                  <a:cubicBezTo>
                    <a:pt x="119" y="0"/>
                    <a:pt x="0" y="143"/>
                    <a:pt x="0" y="334"/>
                  </a:cubicBezTo>
                  <a:lnTo>
                    <a:pt x="0" y="953"/>
                  </a:lnTo>
                  <a:cubicBezTo>
                    <a:pt x="0" y="1120"/>
                    <a:pt x="119" y="1262"/>
                    <a:pt x="310" y="1262"/>
                  </a:cubicBezTo>
                  <a:lnTo>
                    <a:pt x="1262" y="1262"/>
                  </a:lnTo>
                  <a:lnTo>
                    <a:pt x="12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94"/>
            <p:cNvSpPr/>
            <p:nvPr/>
          </p:nvSpPr>
          <p:spPr>
            <a:xfrm>
              <a:off x="5156400" y="2874450"/>
              <a:ext cx="78025" cy="175075"/>
            </a:xfrm>
            <a:custGeom>
              <a:rect b="b" l="l" r="r" t="t"/>
              <a:pathLst>
                <a:path extrusionOk="0" h="7003" w="3121">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4"/>
            <p:cNvSpPr/>
            <p:nvPr/>
          </p:nvSpPr>
          <p:spPr>
            <a:xfrm>
              <a:off x="5245700" y="2804200"/>
              <a:ext cx="131000" cy="104225"/>
            </a:xfrm>
            <a:custGeom>
              <a:rect b="b" l="l" r="r" t="t"/>
              <a:pathLst>
                <a:path extrusionOk="0" h="4169" w="524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94"/>
          <p:cNvGrpSpPr/>
          <p:nvPr/>
        </p:nvGrpSpPr>
        <p:grpSpPr>
          <a:xfrm>
            <a:off x="5546199" y="2327420"/>
            <a:ext cx="350458" cy="349642"/>
            <a:chOff x="4529475" y="2792900"/>
            <a:chExt cx="268550" cy="267925"/>
          </a:xfrm>
        </p:grpSpPr>
        <p:sp>
          <p:nvSpPr>
            <p:cNvPr id="8858" name="Google Shape;8858;p94"/>
            <p:cNvSpPr/>
            <p:nvPr/>
          </p:nvSpPr>
          <p:spPr>
            <a:xfrm>
              <a:off x="4661050" y="2792900"/>
              <a:ext cx="110775" cy="160625"/>
            </a:xfrm>
            <a:custGeom>
              <a:rect b="b" l="l" r="r" t="t"/>
              <a:pathLst>
                <a:path extrusionOk="0" h="6425" w="4431">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4"/>
            <p:cNvSpPr/>
            <p:nvPr/>
          </p:nvSpPr>
          <p:spPr>
            <a:xfrm>
              <a:off x="4575925" y="2919700"/>
              <a:ext cx="57775" cy="57175"/>
            </a:xfrm>
            <a:custGeom>
              <a:rect b="b" l="l" r="r" t="t"/>
              <a:pathLst>
                <a:path extrusionOk="0" h="2287" w="2311">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4"/>
            <p:cNvSpPr/>
            <p:nvPr/>
          </p:nvSpPr>
          <p:spPr>
            <a:xfrm>
              <a:off x="4529475" y="2980425"/>
              <a:ext cx="88750" cy="79800"/>
            </a:xfrm>
            <a:custGeom>
              <a:rect b="b" l="l" r="r" t="t"/>
              <a:pathLst>
                <a:path extrusionOk="0" h="3192" w="355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4"/>
            <p:cNvSpPr/>
            <p:nvPr/>
          </p:nvSpPr>
          <p:spPr>
            <a:xfrm>
              <a:off x="4599150" y="2958400"/>
              <a:ext cx="198875" cy="102425"/>
            </a:xfrm>
            <a:custGeom>
              <a:rect b="b" l="l" r="r" t="t"/>
              <a:pathLst>
                <a:path extrusionOk="0" h="4097" w="7955">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94"/>
          <p:cNvGrpSpPr/>
          <p:nvPr/>
        </p:nvGrpSpPr>
        <p:grpSpPr>
          <a:xfrm>
            <a:off x="4788679" y="2327322"/>
            <a:ext cx="356200" cy="349740"/>
            <a:chOff x="3949000" y="2792825"/>
            <a:chExt cx="272950" cy="268000"/>
          </a:xfrm>
        </p:grpSpPr>
        <p:sp>
          <p:nvSpPr>
            <p:cNvPr id="8863" name="Google Shape;8863;p94"/>
            <p:cNvSpPr/>
            <p:nvPr/>
          </p:nvSpPr>
          <p:spPr>
            <a:xfrm>
              <a:off x="4168450" y="2792825"/>
              <a:ext cx="53500" cy="15625"/>
            </a:xfrm>
            <a:custGeom>
              <a:rect b="b" l="l" r="r" t="t"/>
              <a:pathLst>
                <a:path extrusionOk="0" h="625" w="214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4"/>
            <p:cNvSpPr/>
            <p:nvPr/>
          </p:nvSpPr>
          <p:spPr>
            <a:xfrm>
              <a:off x="3949000" y="3013775"/>
              <a:ext cx="39925" cy="15500"/>
            </a:xfrm>
            <a:custGeom>
              <a:rect b="b" l="l" r="r" t="t"/>
              <a:pathLst>
                <a:path extrusionOk="0" h="620" w="1597">
                  <a:moveTo>
                    <a:pt x="382" y="0"/>
                  </a:moveTo>
                  <a:cubicBezTo>
                    <a:pt x="1" y="24"/>
                    <a:pt x="1" y="572"/>
                    <a:pt x="382" y="619"/>
                  </a:cubicBezTo>
                  <a:lnTo>
                    <a:pt x="1239" y="619"/>
                  </a:lnTo>
                  <a:cubicBezTo>
                    <a:pt x="1596" y="572"/>
                    <a:pt x="1596" y="24"/>
                    <a:pt x="1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4"/>
            <p:cNvSpPr/>
            <p:nvPr/>
          </p:nvSpPr>
          <p:spPr>
            <a:xfrm>
              <a:off x="3951375" y="2876825"/>
              <a:ext cx="110150" cy="26300"/>
            </a:xfrm>
            <a:custGeom>
              <a:rect b="b" l="l" r="r" t="t"/>
              <a:pathLst>
                <a:path extrusionOk="0" h="1052" w="4406">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4"/>
            <p:cNvSpPr/>
            <p:nvPr/>
          </p:nvSpPr>
          <p:spPr>
            <a:xfrm>
              <a:off x="3957350" y="2834575"/>
              <a:ext cx="104200" cy="26800"/>
            </a:xfrm>
            <a:custGeom>
              <a:rect b="b" l="l" r="r" t="t"/>
              <a:pathLst>
                <a:path extrusionOk="0" h="1072" w="4168">
                  <a:moveTo>
                    <a:pt x="572" y="0"/>
                  </a:moveTo>
                  <a:cubicBezTo>
                    <a:pt x="333" y="334"/>
                    <a:pt x="143" y="691"/>
                    <a:pt x="0" y="1072"/>
                  </a:cubicBezTo>
                  <a:lnTo>
                    <a:pt x="4168" y="1072"/>
                  </a:lnTo>
                  <a:lnTo>
                    <a:pt x="41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4"/>
            <p:cNvSpPr/>
            <p:nvPr/>
          </p:nvSpPr>
          <p:spPr>
            <a:xfrm>
              <a:off x="3985925" y="2793425"/>
              <a:ext cx="75625" cy="25675"/>
            </a:xfrm>
            <a:custGeom>
              <a:rect b="b" l="l" r="r" t="t"/>
              <a:pathLst>
                <a:path extrusionOk="0" h="1027" w="3025">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4"/>
            <p:cNvSpPr/>
            <p:nvPr/>
          </p:nvSpPr>
          <p:spPr>
            <a:xfrm>
              <a:off x="3949000" y="2824275"/>
              <a:ext cx="272950" cy="236550"/>
            </a:xfrm>
            <a:custGeom>
              <a:rect b="b" l="l" r="r" t="t"/>
              <a:pathLst>
                <a:path extrusionOk="0" h="9462" w="10918">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94"/>
          <p:cNvGrpSpPr/>
          <p:nvPr/>
        </p:nvGrpSpPr>
        <p:grpSpPr>
          <a:xfrm>
            <a:off x="4035041" y="2326637"/>
            <a:ext cx="351991" cy="350490"/>
            <a:chOff x="3371500" y="2792300"/>
            <a:chExt cx="269725" cy="268575"/>
          </a:xfrm>
        </p:grpSpPr>
        <p:sp>
          <p:nvSpPr>
            <p:cNvPr id="8870" name="Google Shape;8870;p94"/>
            <p:cNvSpPr/>
            <p:nvPr/>
          </p:nvSpPr>
          <p:spPr>
            <a:xfrm>
              <a:off x="3372100" y="2792300"/>
              <a:ext cx="69675" cy="68475"/>
            </a:xfrm>
            <a:custGeom>
              <a:rect b="b" l="l" r="r" t="t"/>
              <a:pathLst>
                <a:path extrusionOk="0" h="2739" w="2787">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4"/>
            <p:cNvSpPr/>
            <p:nvPr/>
          </p:nvSpPr>
          <p:spPr>
            <a:xfrm>
              <a:off x="3568925" y="2792825"/>
              <a:ext cx="72300" cy="69150"/>
            </a:xfrm>
            <a:custGeom>
              <a:rect b="b" l="l" r="r" t="t"/>
              <a:pathLst>
                <a:path extrusionOk="0" h="2766" w="2892">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4"/>
            <p:cNvSpPr/>
            <p:nvPr/>
          </p:nvSpPr>
          <p:spPr>
            <a:xfrm>
              <a:off x="3372100" y="2992925"/>
              <a:ext cx="69075" cy="67300"/>
            </a:xfrm>
            <a:custGeom>
              <a:rect b="b" l="l" r="r" t="t"/>
              <a:pathLst>
                <a:path extrusionOk="0" h="2692" w="2763">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4"/>
            <p:cNvSpPr/>
            <p:nvPr/>
          </p:nvSpPr>
          <p:spPr>
            <a:xfrm>
              <a:off x="3568350" y="2992875"/>
              <a:ext cx="71675" cy="68000"/>
            </a:xfrm>
            <a:custGeom>
              <a:rect b="b" l="l" r="r" t="t"/>
              <a:pathLst>
                <a:path extrusionOk="0" h="2720" w="2867">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4"/>
            <p:cNvSpPr/>
            <p:nvPr/>
          </p:nvSpPr>
          <p:spPr>
            <a:xfrm>
              <a:off x="3418525" y="2861200"/>
              <a:ext cx="153050" cy="131150"/>
            </a:xfrm>
            <a:custGeom>
              <a:rect b="b" l="l" r="r" t="t"/>
              <a:pathLst>
                <a:path extrusionOk="0" h="5246" w="6122">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4"/>
            <p:cNvSpPr/>
            <p:nvPr/>
          </p:nvSpPr>
          <p:spPr>
            <a:xfrm>
              <a:off x="3487600" y="2908400"/>
              <a:ext cx="36925" cy="36925"/>
            </a:xfrm>
            <a:custGeom>
              <a:rect b="b" l="l" r="r" t="t"/>
              <a:pathLst>
                <a:path extrusionOk="0" h="1477" w="1477">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4"/>
            <p:cNvSpPr/>
            <p:nvPr/>
          </p:nvSpPr>
          <p:spPr>
            <a:xfrm>
              <a:off x="3371500" y="2845875"/>
              <a:ext cx="132200" cy="161975"/>
            </a:xfrm>
            <a:custGeom>
              <a:rect b="b" l="l" r="r" t="t"/>
              <a:pathLst>
                <a:path extrusionOk="0" h="6479" w="5288">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4"/>
            <p:cNvSpPr/>
            <p:nvPr/>
          </p:nvSpPr>
          <p:spPr>
            <a:xfrm>
              <a:off x="3508425" y="2845875"/>
              <a:ext cx="132200" cy="161975"/>
            </a:xfrm>
            <a:custGeom>
              <a:rect b="b" l="l" r="r" t="t"/>
              <a:pathLst>
                <a:path extrusionOk="0" h="6479" w="5288">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94"/>
          <p:cNvGrpSpPr/>
          <p:nvPr/>
        </p:nvGrpSpPr>
        <p:grpSpPr>
          <a:xfrm>
            <a:off x="3307830" y="2327420"/>
            <a:ext cx="295224" cy="349642"/>
            <a:chOff x="2814250" y="2792900"/>
            <a:chExt cx="226225" cy="267925"/>
          </a:xfrm>
        </p:grpSpPr>
        <p:sp>
          <p:nvSpPr>
            <p:cNvPr id="8879" name="Google Shape;8879;p94"/>
            <p:cNvSpPr/>
            <p:nvPr/>
          </p:nvSpPr>
          <p:spPr>
            <a:xfrm>
              <a:off x="2927375" y="2792900"/>
              <a:ext cx="67300" cy="80625"/>
            </a:xfrm>
            <a:custGeom>
              <a:rect b="b" l="l" r="r" t="t"/>
              <a:pathLst>
                <a:path extrusionOk="0" h="3225" w="2692">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4"/>
            <p:cNvSpPr/>
            <p:nvPr/>
          </p:nvSpPr>
          <p:spPr>
            <a:xfrm>
              <a:off x="2860075" y="2792900"/>
              <a:ext cx="67325" cy="80625"/>
            </a:xfrm>
            <a:custGeom>
              <a:rect b="b" l="l" r="r" t="t"/>
              <a:pathLst>
                <a:path extrusionOk="0" h="3225" w="2693">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4"/>
            <p:cNvSpPr/>
            <p:nvPr/>
          </p:nvSpPr>
          <p:spPr>
            <a:xfrm>
              <a:off x="2895225" y="2792900"/>
              <a:ext cx="64325" cy="38125"/>
            </a:xfrm>
            <a:custGeom>
              <a:rect b="b" l="l" r="r" t="t"/>
              <a:pathLst>
                <a:path extrusionOk="0" h="1525" w="2573">
                  <a:moveTo>
                    <a:pt x="0" y="0"/>
                  </a:moveTo>
                  <a:lnTo>
                    <a:pt x="1286" y="1524"/>
                  </a:lnTo>
                  <a:lnTo>
                    <a:pt x="25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94"/>
            <p:cNvSpPr/>
            <p:nvPr/>
          </p:nvSpPr>
          <p:spPr>
            <a:xfrm>
              <a:off x="2916050" y="2873275"/>
              <a:ext cx="22650" cy="13700"/>
            </a:xfrm>
            <a:custGeom>
              <a:rect b="b" l="l" r="r" t="t"/>
              <a:pathLst>
                <a:path extrusionOk="0" h="548" w="906">
                  <a:moveTo>
                    <a:pt x="453" y="0"/>
                  </a:moveTo>
                  <a:lnTo>
                    <a:pt x="1" y="262"/>
                  </a:lnTo>
                  <a:lnTo>
                    <a:pt x="120" y="548"/>
                  </a:lnTo>
                  <a:lnTo>
                    <a:pt x="786" y="548"/>
                  </a:lnTo>
                  <a:lnTo>
                    <a:pt x="906" y="262"/>
                  </a:lnTo>
                  <a:lnTo>
                    <a:pt x="4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94"/>
            <p:cNvSpPr/>
            <p:nvPr/>
          </p:nvSpPr>
          <p:spPr>
            <a:xfrm>
              <a:off x="2904150" y="2903025"/>
              <a:ext cx="46450" cy="137550"/>
            </a:xfrm>
            <a:custGeom>
              <a:rect b="b" l="l" r="r" t="t"/>
              <a:pathLst>
                <a:path extrusionOk="0" h="5502" w="1858">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4"/>
            <p:cNvSpPr/>
            <p:nvPr/>
          </p:nvSpPr>
          <p:spPr>
            <a:xfrm>
              <a:off x="2814250" y="2824375"/>
              <a:ext cx="113150" cy="235850"/>
            </a:xfrm>
            <a:custGeom>
              <a:rect b="b" l="l" r="r" t="t"/>
              <a:pathLst>
                <a:path extrusionOk="0" h="9434" w="4526">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4"/>
            <p:cNvSpPr/>
            <p:nvPr/>
          </p:nvSpPr>
          <p:spPr>
            <a:xfrm>
              <a:off x="2927375" y="2824375"/>
              <a:ext cx="113100" cy="236450"/>
            </a:xfrm>
            <a:custGeom>
              <a:rect b="b" l="l" r="r" t="t"/>
              <a:pathLst>
                <a:path extrusionOk="0" h="9458" w="4524">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94"/>
          <p:cNvGrpSpPr/>
          <p:nvPr/>
        </p:nvGrpSpPr>
        <p:grpSpPr>
          <a:xfrm>
            <a:off x="2524667" y="2327225"/>
            <a:ext cx="349642" cy="349838"/>
            <a:chOff x="2214125" y="2792750"/>
            <a:chExt cx="267925" cy="268075"/>
          </a:xfrm>
        </p:grpSpPr>
        <p:sp>
          <p:nvSpPr>
            <p:cNvPr id="8887" name="Google Shape;8887;p94"/>
            <p:cNvSpPr/>
            <p:nvPr/>
          </p:nvSpPr>
          <p:spPr>
            <a:xfrm>
              <a:off x="2214125" y="2792750"/>
              <a:ext cx="267925" cy="268075"/>
            </a:xfrm>
            <a:custGeom>
              <a:rect b="b" l="l" r="r" t="t"/>
              <a:pathLst>
                <a:path extrusionOk="0" h="10723" w="10717">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4"/>
            <p:cNvSpPr/>
            <p:nvPr/>
          </p:nvSpPr>
          <p:spPr>
            <a:xfrm>
              <a:off x="2249850" y="2974475"/>
              <a:ext cx="60750" cy="15500"/>
            </a:xfrm>
            <a:custGeom>
              <a:rect b="b" l="l" r="r" t="t"/>
              <a:pathLst>
                <a:path extrusionOk="0" h="620" w="243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4"/>
            <p:cNvSpPr/>
            <p:nvPr/>
          </p:nvSpPr>
          <p:spPr>
            <a:xfrm>
              <a:off x="2223050" y="2974475"/>
              <a:ext cx="15500" cy="15500"/>
            </a:xfrm>
            <a:custGeom>
              <a:rect b="b" l="l" r="r" t="t"/>
              <a:pathLst>
                <a:path extrusionOk="0" h="620" w="62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4"/>
            <p:cNvSpPr/>
            <p:nvPr/>
          </p:nvSpPr>
          <p:spPr>
            <a:xfrm>
              <a:off x="2249850" y="2974475"/>
              <a:ext cx="60750" cy="15500"/>
            </a:xfrm>
            <a:custGeom>
              <a:rect b="b" l="l" r="r" t="t"/>
              <a:pathLst>
                <a:path extrusionOk="0" h="620" w="243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4"/>
            <p:cNvSpPr/>
            <p:nvPr/>
          </p:nvSpPr>
          <p:spPr>
            <a:xfrm>
              <a:off x="2223050" y="2974475"/>
              <a:ext cx="15500" cy="15500"/>
            </a:xfrm>
            <a:custGeom>
              <a:rect b="b" l="l" r="r" t="t"/>
              <a:pathLst>
                <a:path extrusionOk="0" h="620" w="62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4"/>
            <p:cNvSpPr/>
            <p:nvPr/>
          </p:nvSpPr>
          <p:spPr>
            <a:xfrm>
              <a:off x="2249850" y="2942925"/>
              <a:ext cx="60750" cy="15500"/>
            </a:xfrm>
            <a:custGeom>
              <a:rect b="b" l="l" r="r" t="t"/>
              <a:pathLst>
                <a:path extrusionOk="0" h="620" w="2430">
                  <a:moveTo>
                    <a:pt x="381" y="0"/>
                  </a:moveTo>
                  <a:cubicBezTo>
                    <a:pt x="0" y="48"/>
                    <a:pt x="0" y="596"/>
                    <a:pt x="381" y="620"/>
                  </a:cubicBezTo>
                  <a:lnTo>
                    <a:pt x="2048" y="620"/>
                  </a:lnTo>
                  <a:cubicBezTo>
                    <a:pt x="2429" y="596"/>
                    <a:pt x="2429" y="48"/>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94"/>
            <p:cNvSpPr/>
            <p:nvPr/>
          </p:nvSpPr>
          <p:spPr>
            <a:xfrm>
              <a:off x="2223050" y="2942925"/>
              <a:ext cx="15500" cy="15500"/>
            </a:xfrm>
            <a:custGeom>
              <a:rect b="b" l="l" r="r" t="t"/>
              <a:pathLst>
                <a:path extrusionOk="0" h="620" w="62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94"/>
            <p:cNvSpPr/>
            <p:nvPr/>
          </p:nvSpPr>
          <p:spPr>
            <a:xfrm>
              <a:off x="2249850" y="3005425"/>
              <a:ext cx="60750" cy="16100"/>
            </a:xfrm>
            <a:custGeom>
              <a:rect b="b" l="l" r="r" t="t"/>
              <a:pathLst>
                <a:path extrusionOk="0" h="644" w="2430">
                  <a:moveTo>
                    <a:pt x="381" y="1"/>
                  </a:moveTo>
                  <a:cubicBezTo>
                    <a:pt x="0" y="49"/>
                    <a:pt x="0" y="596"/>
                    <a:pt x="381" y="644"/>
                  </a:cubicBezTo>
                  <a:lnTo>
                    <a:pt x="2048" y="644"/>
                  </a:lnTo>
                  <a:cubicBezTo>
                    <a:pt x="2429" y="596"/>
                    <a:pt x="2429" y="49"/>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4"/>
            <p:cNvSpPr/>
            <p:nvPr/>
          </p:nvSpPr>
          <p:spPr>
            <a:xfrm>
              <a:off x="2223050" y="3006025"/>
              <a:ext cx="15500" cy="15500"/>
            </a:xfrm>
            <a:custGeom>
              <a:rect b="b" l="l" r="r" t="t"/>
              <a:pathLst>
                <a:path extrusionOk="0" h="620" w="62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4"/>
            <p:cNvSpPr/>
            <p:nvPr/>
          </p:nvSpPr>
          <p:spPr>
            <a:xfrm>
              <a:off x="2249850" y="3037000"/>
              <a:ext cx="60750" cy="16100"/>
            </a:xfrm>
            <a:custGeom>
              <a:rect b="b" l="l" r="r" t="t"/>
              <a:pathLst>
                <a:path extrusionOk="0" h="644" w="2430">
                  <a:moveTo>
                    <a:pt x="381" y="0"/>
                  </a:moveTo>
                  <a:cubicBezTo>
                    <a:pt x="0" y="48"/>
                    <a:pt x="0" y="595"/>
                    <a:pt x="381" y="643"/>
                  </a:cubicBezTo>
                  <a:lnTo>
                    <a:pt x="2048" y="643"/>
                  </a:lnTo>
                  <a:cubicBezTo>
                    <a:pt x="2429" y="595"/>
                    <a:pt x="2429" y="48"/>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4"/>
            <p:cNvSpPr/>
            <p:nvPr/>
          </p:nvSpPr>
          <p:spPr>
            <a:xfrm>
              <a:off x="2223050" y="3037000"/>
              <a:ext cx="15500" cy="16100"/>
            </a:xfrm>
            <a:custGeom>
              <a:rect b="b" l="l" r="r" t="t"/>
              <a:pathLst>
                <a:path extrusionOk="0" h="644" w="62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94"/>
          <p:cNvGrpSpPr/>
          <p:nvPr/>
        </p:nvGrpSpPr>
        <p:grpSpPr>
          <a:xfrm>
            <a:off x="1766364" y="2327420"/>
            <a:ext cx="352774" cy="349642"/>
            <a:chOff x="1633050" y="2792900"/>
            <a:chExt cx="270325" cy="267925"/>
          </a:xfrm>
        </p:grpSpPr>
        <p:sp>
          <p:nvSpPr>
            <p:cNvPr id="8899" name="Google Shape;8899;p94"/>
            <p:cNvSpPr/>
            <p:nvPr/>
          </p:nvSpPr>
          <p:spPr>
            <a:xfrm>
              <a:off x="1633050" y="2962425"/>
              <a:ext cx="101825" cy="98400"/>
            </a:xfrm>
            <a:custGeom>
              <a:rect b="b" l="l" r="r" t="t"/>
              <a:pathLst>
                <a:path extrusionOk="0" h="3936" w="4073">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4"/>
            <p:cNvSpPr/>
            <p:nvPr/>
          </p:nvSpPr>
          <p:spPr>
            <a:xfrm>
              <a:off x="1714025" y="2935775"/>
              <a:ext cx="46450" cy="47050"/>
            </a:xfrm>
            <a:custGeom>
              <a:rect b="b" l="l" r="r" t="t"/>
              <a:pathLst>
                <a:path extrusionOk="0" h="1882" w="1858">
                  <a:moveTo>
                    <a:pt x="738" y="1"/>
                  </a:moveTo>
                  <a:lnTo>
                    <a:pt x="0" y="763"/>
                  </a:lnTo>
                  <a:lnTo>
                    <a:pt x="1096" y="1882"/>
                  </a:lnTo>
                  <a:lnTo>
                    <a:pt x="1858" y="1120"/>
                  </a:lnTo>
                  <a:cubicBezTo>
                    <a:pt x="1405" y="834"/>
                    <a:pt x="1024" y="453"/>
                    <a:pt x="7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4"/>
            <p:cNvSpPr/>
            <p:nvPr/>
          </p:nvSpPr>
          <p:spPr>
            <a:xfrm>
              <a:off x="1701525" y="2792900"/>
              <a:ext cx="201850" cy="172750"/>
            </a:xfrm>
            <a:custGeom>
              <a:rect b="b" l="l" r="r" t="t"/>
              <a:pathLst>
                <a:path extrusionOk="0" h="6910" w="8074">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94"/>
          <p:cNvGrpSpPr/>
          <p:nvPr/>
        </p:nvGrpSpPr>
        <p:grpSpPr>
          <a:xfrm>
            <a:off x="997165" y="2327355"/>
            <a:ext cx="366770" cy="349512"/>
            <a:chOff x="1043625" y="2792850"/>
            <a:chExt cx="281050" cy="267825"/>
          </a:xfrm>
        </p:grpSpPr>
        <p:sp>
          <p:nvSpPr>
            <p:cNvPr id="8903" name="Google Shape;8903;p94"/>
            <p:cNvSpPr/>
            <p:nvPr/>
          </p:nvSpPr>
          <p:spPr>
            <a:xfrm>
              <a:off x="1151700" y="2869575"/>
              <a:ext cx="92600" cy="91225"/>
            </a:xfrm>
            <a:custGeom>
              <a:rect b="b" l="l" r="r" t="t"/>
              <a:pathLst>
                <a:path extrusionOk="0" h="3649" w="3704">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4"/>
            <p:cNvSpPr/>
            <p:nvPr/>
          </p:nvSpPr>
          <p:spPr>
            <a:xfrm>
              <a:off x="1043625" y="2792850"/>
              <a:ext cx="281050" cy="267825"/>
            </a:xfrm>
            <a:custGeom>
              <a:rect b="b" l="l" r="r" t="t"/>
              <a:pathLst>
                <a:path extrusionOk="0" h="10713" w="11242">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4"/>
            <p:cNvSpPr/>
            <p:nvPr/>
          </p:nvSpPr>
          <p:spPr>
            <a:xfrm>
              <a:off x="1151700" y="2869575"/>
              <a:ext cx="92600" cy="91225"/>
            </a:xfrm>
            <a:custGeom>
              <a:rect b="b" l="l" r="r" t="t"/>
              <a:pathLst>
                <a:path extrusionOk="0" h="3649" w="3704">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4"/>
            <p:cNvSpPr/>
            <p:nvPr/>
          </p:nvSpPr>
          <p:spPr>
            <a:xfrm>
              <a:off x="1043625" y="2792850"/>
              <a:ext cx="281050" cy="267825"/>
            </a:xfrm>
            <a:custGeom>
              <a:rect b="b" l="l" r="r" t="t"/>
              <a:pathLst>
                <a:path extrusionOk="0" h="10713" w="11242">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94"/>
          <p:cNvGrpSpPr/>
          <p:nvPr/>
        </p:nvGrpSpPr>
        <p:grpSpPr>
          <a:xfrm>
            <a:off x="980232" y="2886026"/>
            <a:ext cx="372839" cy="351045"/>
            <a:chOff x="1030650" y="3220950"/>
            <a:chExt cx="285700" cy="269000"/>
          </a:xfrm>
        </p:grpSpPr>
        <p:sp>
          <p:nvSpPr>
            <p:cNvPr id="8908" name="Google Shape;8908;p94"/>
            <p:cNvSpPr/>
            <p:nvPr/>
          </p:nvSpPr>
          <p:spPr>
            <a:xfrm>
              <a:off x="1268100" y="3440050"/>
              <a:ext cx="6575" cy="16100"/>
            </a:xfrm>
            <a:custGeom>
              <a:rect b="b" l="l" r="r" t="t"/>
              <a:pathLst>
                <a:path extrusionOk="0" h="644" w="263">
                  <a:moveTo>
                    <a:pt x="0" y="0"/>
                  </a:moveTo>
                  <a:lnTo>
                    <a:pt x="0" y="643"/>
                  </a:lnTo>
                  <a:cubicBezTo>
                    <a:pt x="119" y="596"/>
                    <a:pt x="214" y="477"/>
                    <a:pt x="238" y="358"/>
                  </a:cubicBezTo>
                  <a:cubicBezTo>
                    <a:pt x="262" y="191"/>
                    <a:pt x="167" y="4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4"/>
            <p:cNvSpPr/>
            <p:nvPr/>
          </p:nvSpPr>
          <p:spPr>
            <a:xfrm>
              <a:off x="1194850" y="3384675"/>
              <a:ext cx="121500" cy="104050"/>
            </a:xfrm>
            <a:custGeom>
              <a:rect b="b" l="l" r="r" t="t"/>
              <a:pathLst>
                <a:path extrusionOk="0" h="4162" w="486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4"/>
            <p:cNvSpPr/>
            <p:nvPr/>
          </p:nvSpPr>
          <p:spPr>
            <a:xfrm>
              <a:off x="1256175" y="3416825"/>
              <a:ext cx="4200" cy="11350"/>
            </a:xfrm>
            <a:custGeom>
              <a:rect b="b" l="l" r="r" t="t"/>
              <a:pathLst>
                <a:path extrusionOk="0" h="454" w="168">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94"/>
            <p:cNvSpPr/>
            <p:nvPr/>
          </p:nvSpPr>
          <p:spPr>
            <a:xfrm>
              <a:off x="1030650" y="3220950"/>
              <a:ext cx="243425" cy="269000"/>
            </a:xfrm>
            <a:custGeom>
              <a:rect b="b" l="l" r="r" t="t"/>
              <a:pathLst>
                <a:path extrusionOk="0" h="10760" w="9737">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4"/>
            <p:cNvSpPr/>
            <p:nvPr/>
          </p:nvSpPr>
          <p:spPr>
            <a:xfrm>
              <a:off x="1161525" y="3379325"/>
              <a:ext cx="15500" cy="15500"/>
            </a:xfrm>
            <a:custGeom>
              <a:rect b="b" l="l" r="r" t="t"/>
              <a:pathLst>
                <a:path extrusionOk="0" h="620" w="62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94"/>
          <p:cNvGrpSpPr/>
          <p:nvPr/>
        </p:nvGrpSpPr>
        <p:grpSpPr>
          <a:xfrm>
            <a:off x="1769464" y="2886026"/>
            <a:ext cx="349675" cy="349675"/>
            <a:chOff x="1635425" y="3220950"/>
            <a:chExt cx="267950" cy="267950"/>
          </a:xfrm>
        </p:grpSpPr>
        <p:sp>
          <p:nvSpPr>
            <p:cNvPr id="8914" name="Google Shape;8914;p94"/>
            <p:cNvSpPr/>
            <p:nvPr/>
          </p:nvSpPr>
          <p:spPr>
            <a:xfrm>
              <a:off x="1734850" y="3387050"/>
              <a:ext cx="16100" cy="31600"/>
            </a:xfrm>
            <a:custGeom>
              <a:rect b="b" l="l" r="r" t="t"/>
              <a:pathLst>
                <a:path extrusionOk="0" h="1264" w="644">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4"/>
            <p:cNvSpPr/>
            <p:nvPr/>
          </p:nvSpPr>
          <p:spPr>
            <a:xfrm>
              <a:off x="1680075" y="3379325"/>
              <a:ext cx="39325" cy="109575"/>
            </a:xfrm>
            <a:custGeom>
              <a:rect b="b" l="l" r="r" t="t"/>
              <a:pathLst>
                <a:path extrusionOk="0" h="4383" w="1573">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4"/>
            <p:cNvSpPr/>
            <p:nvPr/>
          </p:nvSpPr>
          <p:spPr>
            <a:xfrm>
              <a:off x="1635425" y="3274525"/>
              <a:ext cx="83975" cy="89350"/>
            </a:xfrm>
            <a:custGeom>
              <a:rect b="b" l="l" r="r" t="t"/>
              <a:pathLst>
                <a:path extrusionOk="0" h="3574" w="3359">
                  <a:moveTo>
                    <a:pt x="1787" y="1"/>
                  </a:moveTo>
                  <a:cubicBezTo>
                    <a:pt x="786" y="1"/>
                    <a:pt x="1" y="811"/>
                    <a:pt x="1" y="1787"/>
                  </a:cubicBezTo>
                  <a:cubicBezTo>
                    <a:pt x="1" y="2763"/>
                    <a:pt x="810" y="3573"/>
                    <a:pt x="1787" y="3573"/>
                  </a:cubicBezTo>
                  <a:lnTo>
                    <a:pt x="3358" y="3573"/>
                  </a:lnTo>
                  <a:lnTo>
                    <a:pt x="3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4"/>
            <p:cNvSpPr/>
            <p:nvPr/>
          </p:nvSpPr>
          <p:spPr>
            <a:xfrm>
              <a:off x="1886675" y="3285250"/>
              <a:ext cx="16700" cy="67900"/>
            </a:xfrm>
            <a:custGeom>
              <a:rect b="b" l="l" r="r" t="t"/>
              <a:pathLst>
                <a:path extrusionOk="0" h="2716" w="668">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4"/>
            <p:cNvSpPr/>
            <p:nvPr/>
          </p:nvSpPr>
          <p:spPr>
            <a:xfrm>
              <a:off x="1734850" y="3220950"/>
              <a:ext cx="136950" cy="196650"/>
            </a:xfrm>
            <a:custGeom>
              <a:rect b="b" l="l" r="r" t="t"/>
              <a:pathLst>
                <a:path extrusionOk="0" h="7866" w="5478">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94"/>
          <p:cNvGrpSpPr/>
          <p:nvPr/>
        </p:nvGrpSpPr>
        <p:grpSpPr>
          <a:xfrm>
            <a:off x="2544079" y="2886026"/>
            <a:ext cx="310818" cy="349446"/>
            <a:chOff x="2229000" y="3220950"/>
            <a:chExt cx="238175" cy="267775"/>
          </a:xfrm>
        </p:grpSpPr>
        <p:sp>
          <p:nvSpPr>
            <p:cNvPr id="8920" name="Google Shape;8920;p94"/>
            <p:cNvSpPr/>
            <p:nvPr/>
          </p:nvSpPr>
          <p:spPr>
            <a:xfrm>
              <a:off x="2418925" y="3440050"/>
              <a:ext cx="5975" cy="16100"/>
            </a:xfrm>
            <a:custGeom>
              <a:rect b="b" l="l" r="r" t="t"/>
              <a:pathLst>
                <a:path extrusionOk="0" h="644" w="239">
                  <a:moveTo>
                    <a:pt x="0" y="0"/>
                  </a:moveTo>
                  <a:lnTo>
                    <a:pt x="0" y="643"/>
                  </a:lnTo>
                  <a:cubicBezTo>
                    <a:pt x="96" y="596"/>
                    <a:pt x="191" y="477"/>
                    <a:pt x="215" y="358"/>
                  </a:cubicBezTo>
                  <a:cubicBezTo>
                    <a:pt x="239" y="191"/>
                    <a:pt x="143" y="4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4"/>
            <p:cNvSpPr/>
            <p:nvPr/>
          </p:nvSpPr>
          <p:spPr>
            <a:xfrm>
              <a:off x="2407025" y="3416825"/>
              <a:ext cx="3600" cy="11350"/>
            </a:xfrm>
            <a:custGeom>
              <a:rect b="b" l="l" r="r" t="t"/>
              <a:pathLst>
                <a:path extrusionOk="0" h="454" w="144">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4"/>
            <p:cNvSpPr/>
            <p:nvPr/>
          </p:nvSpPr>
          <p:spPr>
            <a:xfrm>
              <a:off x="2345700" y="3384675"/>
              <a:ext cx="121475" cy="104050"/>
            </a:xfrm>
            <a:custGeom>
              <a:rect b="b" l="l" r="r" t="t"/>
              <a:pathLst>
                <a:path extrusionOk="0" h="4162" w="4859">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4"/>
            <p:cNvSpPr/>
            <p:nvPr/>
          </p:nvSpPr>
          <p:spPr>
            <a:xfrm>
              <a:off x="2302825" y="3367425"/>
              <a:ext cx="15500" cy="16075"/>
            </a:xfrm>
            <a:custGeom>
              <a:rect b="b" l="l" r="r" t="t"/>
              <a:pathLst>
                <a:path extrusionOk="0" h="643" w="62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4"/>
            <p:cNvSpPr/>
            <p:nvPr/>
          </p:nvSpPr>
          <p:spPr>
            <a:xfrm>
              <a:off x="2229000" y="3220950"/>
              <a:ext cx="162550" cy="235800"/>
            </a:xfrm>
            <a:custGeom>
              <a:rect b="b" l="l" r="r" t="t"/>
              <a:pathLst>
                <a:path extrusionOk="0" h="9432" w="6502">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94"/>
          <p:cNvGrpSpPr/>
          <p:nvPr/>
        </p:nvGrpSpPr>
        <p:grpSpPr>
          <a:xfrm>
            <a:off x="4035824" y="2886026"/>
            <a:ext cx="349642" cy="351795"/>
            <a:chOff x="3372100" y="3220950"/>
            <a:chExt cx="267925" cy="269575"/>
          </a:xfrm>
        </p:grpSpPr>
        <p:sp>
          <p:nvSpPr>
            <p:cNvPr id="8926" name="Google Shape;8926;p94"/>
            <p:cNvSpPr/>
            <p:nvPr/>
          </p:nvSpPr>
          <p:spPr>
            <a:xfrm>
              <a:off x="3529275" y="3329300"/>
              <a:ext cx="110750" cy="161225"/>
            </a:xfrm>
            <a:custGeom>
              <a:rect b="b" l="l" r="r" t="t"/>
              <a:pathLst>
                <a:path extrusionOk="0" h="6449" w="443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4"/>
            <p:cNvSpPr/>
            <p:nvPr/>
          </p:nvSpPr>
          <p:spPr>
            <a:xfrm>
              <a:off x="3579875" y="3274150"/>
              <a:ext cx="54800" cy="47450"/>
            </a:xfrm>
            <a:custGeom>
              <a:rect b="b" l="l" r="r" t="t"/>
              <a:pathLst>
                <a:path extrusionOk="0" h="1898" w="2192">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4"/>
            <p:cNvSpPr/>
            <p:nvPr/>
          </p:nvSpPr>
          <p:spPr>
            <a:xfrm>
              <a:off x="3444150" y="3357875"/>
              <a:ext cx="126025" cy="131600"/>
            </a:xfrm>
            <a:custGeom>
              <a:rect b="b" l="l" r="r" t="t"/>
              <a:pathLst>
                <a:path extrusionOk="0" h="5264" w="5041">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4"/>
            <p:cNvSpPr/>
            <p:nvPr/>
          </p:nvSpPr>
          <p:spPr>
            <a:xfrm>
              <a:off x="3576900" y="3437000"/>
              <a:ext cx="63125" cy="51900"/>
            </a:xfrm>
            <a:custGeom>
              <a:rect b="b" l="l" r="r" t="t"/>
              <a:pathLst>
                <a:path extrusionOk="0" h="2076" w="2525">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4"/>
            <p:cNvSpPr/>
            <p:nvPr/>
          </p:nvSpPr>
          <p:spPr>
            <a:xfrm>
              <a:off x="3372100" y="3329300"/>
              <a:ext cx="109575" cy="160325"/>
            </a:xfrm>
            <a:custGeom>
              <a:rect b="b" l="l" r="r" t="t"/>
              <a:pathLst>
                <a:path extrusionOk="0" h="6413" w="4383">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4"/>
            <p:cNvSpPr/>
            <p:nvPr/>
          </p:nvSpPr>
          <p:spPr>
            <a:xfrm>
              <a:off x="3377450" y="3274150"/>
              <a:ext cx="54800" cy="47450"/>
            </a:xfrm>
            <a:custGeom>
              <a:rect b="b" l="l" r="r" t="t"/>
              <a:pathLst>
                <a:path extrusionOk="0" h="1898" w="2192">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4"/>
            <p:cNvSpPr/>
            <p:nvPr/>
          </p:nvSpPr>
          <p:spPr>
            <a:xfrm>
              <a:off x="3372100" y="3436475"/>
              <a:ext cx="62525" cy="52425"/>
            </a:xfrm>
            <a:custGeom>
              <a:rect b="b" l="l" r="r" t="t"/>
              <a:pathLst>
                <a:path extrusionOk="0" h="2097" w="2501">
                  <a:moveTo>
                    <a:pt x="310" y="0"/>
                  </a:moveTo>
                  <a:cubicBezTo>
                    <a:pt x="143" y="0"/>
                    <a:pt x="0" y="143"/>
                    <a:pt x="0" y="334"/>
                  </a:cubicBezTo>
                  <a:lnTo>
                    <a:pt x="0" y="1787"/>
                  </a:lnTo>
                  <a:cubicBezTo>
                    <a:pt x="0" y="1953"/>
                    <a:pt x="143" y="2096"/>
                    <a:pt x="310" y="2096"/>
                  </a:cubicBezTo>
                  <a:lnTo>
                    <a:pt x="2501" y="2096"/>
                  </a:lnTo>
                  <a:lnTo>
                    <a:pt x="25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4"/>
            <p:cNvSpPr/>
            <p:nvPr/>
          </p:nvSpPr>
          <p:spPr>
            <a:xfrm>
              <a:off x="3509625" y="3276925"/>
              <a:ext cx="6575" cy="16100"/>
            </a:xfrm>
            <a:custGeom>
              <a:rect b="b" l="l" r="r" t="t"/>
              <a:pathLst>
                <a:path extrusionOk="0" h="644" w="263">
                  <a:moveTo>
                    <a:pt x="1" y="0"/>
                  </a:moveTo>
                  <a:lnTo>
                    <a:pt x="1" y="643"/>
                  </a:lnTo>
                  <a:cubicBezTo>
                    <a:pt x="120" y="596"/>
                    <a:pt x="215" y="477"/>
                    <a:pt x="215" y="357"/>
                  </a:cubicBezTo>
                  <a:cubicBezTo>
                    <a:pt x="263" y="191"/>
                    <a:pt x="167" y="2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4"/>
            <p:cNvSpPr/>
            <p:nvPr/>
          </p:nvSpPr>
          <p:spPr>
            <a:xfrm>
              <a:off x="3497725" y="3253700"/>
              <a:ext cx="4175" cy="11325"/>
            </a:xfrm>
            <a:custGeom>
              <a:rect b="b" l="l" r="r" t="t"/>
              <a:pathLst>
                <a:path extrusionOk="0" h="453" w="167">
                  <a:moveTo>
                    <a:pt x="167" y="0"/>
                  </a:moveTo>
                  <a:cubicBezTo>
                    <a:pt x="96" y="24"/>
                    <a:pt x="24" y="120"/>
                    <a:pt x="24" y="191"/>
                  </a:cubicBezTo>
                  <a:cubicBezTo>
                    <a:pt x="0" y="262"/>
                    <a:pt x="24" y="334"/>
                    <a:pt x="72" y="405"/>
                  </a:cubicBezTo>
                  <a:lnTo>
                    <a:pt x="167" y="453"/>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4"/>
            <p:cNvSpPr/>
            <p:nvPr/>
          </p:nvSpPr>
          <p:spPr>
            <a:xfrm>
              <a:off x="3436400" y="3220950"/>
              <a:ext cx="121475" cy="104650"/>
            </a:xfrm>
            <a:custGeom>
              <a:rect b="b" l="l" r="r" t="t"/>
              <a:pathLst>
                <a:path extrusionOk="0" h="4186" w="4859">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94"/>
          <p:cNvGrpSpPr/>
          <p:nvPr/>
        </p:nvGrpSpPr>
        <p:grpSpPr>
          <a:xfrm>
            <a:off x="4791778" y="2886026"/>
            <a:ext cx="348892" cy="349675"/>
            <a:chOff x="3951375" y="3220950"/>
            <a:chExt cx="267350" cy="267950"/>
          </a:xfrm>
        </p:grpSpPr>
        <p:sp>
          <p:nvSpPr>
            <p:cNvPr id="8937" name="Google Shape;8937;p94"/>
            <p:cNvSpPr/>
            <p:nvPr/>
          </p:nvSpPr>
          <p:spPr>
            <a:xfrm>
              <a:off x="4131775" y="3363250"/>
              <a:ext cx="63150" cy="63125"/>
            </a:xfrm>
            <a:custGeom>
              <a:rect b="b" l="l" r="r" t="t"/>
              <a:pathLst>
                <a:path extrusionOk="0" h="2525" w="2526">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4"/>
            <p:cNvSpPr/>
            <p:nvPr/>
          </p:nvSpPr>
          <p:spPr>
            <a:xfrm>
              <a:off x="3974600" y="3363250"/>
              <a:ext cx="63150" cy="63125"/>
            </a:xfrm>
            <a:custGeom>
              <a:rect b="b" l="l" r="r" t="t"/>
              <a:pathLst>
                <a:path extrusionOk="0" h="2525" w="2526">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4"/>
            <p:cNvSpPr/>
            <p:nvPr/>
          </p:nvSpPr>
          <p:spPr>
            <a:xfrm>
              <a:off x="3951375" y="3421000"/>
              <a:ext cx="267350" cy="67900"/>
            </a:xfrm>
            <a:custGeom>
              <a:rect b="b" l="l" r="r" t="t"/>
              <a:pathLst>
                <a:path extrusionOk="0" h="2716" w="10694">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94"/>
            <p:cNvSpPr/>
            <p:nvPr/>
          </p:nvSpPr>
          <p:spPr>
            <a:xfrm>
              <a:off x="3972225" y="3220950"/>
              <a:ext cx="225075" cy="131000"/>
            </a:xfrm>
            <a:custGeom>
              <a:rect b="b" l="l" r="r" t="t"/>
              <a:pathLst>
                <a:path extrusionOk="0" h="5240" w="9003">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94"/>
          <p:cNvGrpSpPr/>
          <p:nvPr/>
        </p:nvGrpSpPr>
        <p:grpSpPr>
          <a:xfrm>
            <a:off x="5546199" y="2886026"/>
            <a:ext cx="356656" cy="349675"/>
            <a:chOff x="4529475" y="3220950"/>
            <a:chExt cx="273300" cy="267950"/>
          </a:xfrm>
        </p:grpSpPr>
        <p:sp>
          <p:nvSpPr>
            <p:cNvPr id="8942" name="Google Shape;8942;p94"/>
            <p:cNvSpPr/>
            <p:nvPr/>
          </p:nvSpPr>
          <p:spPr>
            <a:xfrm>
              <a:off x="4693200" y="3220950"/>
              <a:ext cx="73250" cy="120300"/>
            </a:xfrm>
            <a:custGeom>
              <a:rect b="b" l="l" r="r" t="t"/>
              <a:pathLst>
                <a:path extrusionOk="0" h="4812" w="293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4"/>
            <p:cNvSpPr/>
            <p:nvPr/>
          </p:nvSpPr>
          <p:spPr>
            <a:xfrm>
              <a:off x="4555675" y="3326925"/>
              <a:ext cx="68500" cy="67900"/>
            </a:xfrm>
            <a:custGeom>
              <a:rect b="b" l="l" r="r" t="t"/>
              <a:pathLst>
                <a:path extrusionOk="0" h="2716" w="274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4"/>
            <p:cNvSpPr/>
            <p:nvPr/>
          </p:nvSpPr>
          <p:spPr>
            <a:xfrm>
              <a:off x="4781925" y="3256675"/>
              <a:ext cx="20850" cy="49450"/>
            </a:xfrm>
            <a:custGeom>
              <a:rect b="b" l="l" r="r" t="t"/>
              <a:pathLst>
                <a:path extrusionOk="0" h="1978" w="834">
                  <a:moveTo>
                    <a:pt x="0" y="1"/>
                  </a:moveTo>
                  <a:lnTo>
                    <a:pt x="0" y="1977"/>
                  </a:lnTo>
                  <a:cubicBezTo>
                    <a:pt x="834" y="1572"/>
                    <a:pt x="834" y="38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4"/>
            <p:cNvSpPr/>
            <p:nvPr/>
          </p:nvSpPr>
          <p:spPr>
            <a:xfrm>
              <a:off x="4529475" y="3252500"/>
              <a:ext cx="155425" cy="236400"/>
            </a:xfrm>
            <a:custGeom>
              <a:rect b="b" l="l" r="r" t="t"/>
              <a:pathLst>
                <a:path extrusionOk="0" h="9456" w="6217">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94"/>
          <p:cNvGrpSpPr/>
          <p:nvPr/>
        </p:nvGrpSpPr>
        <p:grpSpPr>
          <a:xfrm>
            <a:off x="6302185" y="2886026"/>
            <a:ext cx="348109" cy="349675"/>
            <a:chOff x="5108775" y="3220950"/>
            <a:chExt cx="266750" cy="267950"/>
          </a:xfrm>
        </p:grpSpPr>
        <p:sp>
          <p:nvSpPr>
            <p:cNvPr id="8947" name="Google Shape;8947;p94"/>
            <p:cNvSpPr/>
            <p:nvPr/>
          </p:nvSpPr>
          <p:spPr>
            <a:xfrm>
              <a:off x="5200450" y="3347600"/>
              <a:ext cx="73250" cy="62700"/>
            </a:xfrm>
            <a:custGeom>
              <a:rect b="b" l="l" r="r" t="t"/>
              <a:pathLst>
                <a:path extrusionOk="0" h="2508" w="293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4"/>
            <p:cNvSpPr/>
            <p:nvPr/>
          </p:nvSpPr>
          <p:spPr>
            <a:xfrm>
              <a:off x="5182000" y="3417425"/>
              <a:ext cx="120275" cy="71475"/>
            </a:xfrm>
            <a:custGeom>
              <a:rect b="b" l="l" r="r" t="t"/>
              <a:pathLst>
                <a:path extrusionOk="0" h="2859" w="4811">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4"/>
            <p:cNvSpPr/>
            <p:nvPr/>
          </p:nvSpPr>
          <p:spPr>
            <a:xfrm>
              <a:off x="5121875" y="3220950"/>
              <a:ext cx="52400" cy="52425"/>
            </a:xfrm>
            <a:custGeom>
              <a:rect b="b" l="l" r="r" t="t"/>
              <a:pathLst>
                <a:path extrusionOk="0" h="2097" w="2096">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4"/>
            <p:cNvSpPr/>
            <p:nvPr/>
          </p:nvSpPr>
          <p:spPr>
            <a:xfrm>
              <a:off x="5108775" y="3279300"/>
              <a:ext cx="78600" cy="51825"/>
            </a:xfrm>
            <a:custGeom>
              <a:rect b="b" l="l" r="r" t="t"/>
              <a:pathLst>
                <a:path extrusionOk="0" h="2073" w="3144">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4"/>
            <p:cNvSpPr/>
            <p:nvPr/>
          </p:nvSpPr>
          <p:spPr>
            <a:xfrm>
              <a:off x="5310600" y="3220950"/>
              <a:ext cx="52425" cy="52425"/>
            </a:xfrm>
            <a:custGeom>
              <a:rect b="b" l="l" r="r" t="t"/>
              <a:pathLst>
                <a:path extrusionOk="0" h="2097" w="2097">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4"/>
            <p:cNvSpPr/>
            <p:nvPr/>
          </p:nvSpPr>
          <p:spPr>
            <a:xfrm>
              <a:off x="5297500" y="3279300"/>
              <a:ext cx="78025" cy="51825"/>
            </a:xfrm>
            <a:custGeom>
              <a:rect b="b" l="l" r="r" t="t"/>
              <a:pathLst>
                <a:path extrusionOk="0" h="2073" w="3121">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4"/>
            <p:cNvSpPr/>
            <p:nvPr/>
          </p:nvSpPr>
          <p:spPr>
            <a:xfrm>
              <a:off x="5216525" y="3220950"/>
              <a:ext cx="52425" cy="52425"/>
            </a:xfrm>
            <a:custGeom>
              <a:rect b="b" l="l" r="r" t="t"/>
              <a:pathLst>
                <a:path extrusionOk="0" h="2097" w="2097">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4"/>
            <p:cNvSpPr/>
            <p:nvPr/>
          </p:nvSpPr>
          <p:spPr>
            <a:xfrm>
              <a:off x="5203425" y="3279300"/>
              <a:ext cx="78625" cy="51825"/>
            </a:xfrm>
            <a:custGeom>
              <a:rect b="b" l="l" r="r" t="t"/>
              <a:pathLst>
                <a:path extrusionOk="0" h="2073" w="3145">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94"/>
          <p:cNvGrpSpPr/>
          <p:nvPr/>
        </p:nvGrpSpPr>
        <p:grpSpPr>
          <a:xfrm>
            <a:off x="7058139" y="2886026"/>
            <a:ext cx="348109" cy="349675"/>
            <a:chOff x="5688050" y="3220950"/>
            <a:chExt cx="266750" cy="267950"/>
          </a:xfrm>
        </p:grpSpPr>
        <p:sp>
          <p:nvSpPr>
            <p:cNvPr id="8956" name="Google Shape;8956;p94"/>
            <p:cNvSpPr/>
            <p:nvPr/>
          </p:nvSpPr>
          <p:spPr>
            <a:xfrm>
              <a:off x="5688050" y="3338825"/>
              <a:ext cx="266750" cy="150075"/>
            </a:xfrm>
            <a:custGeom>
              <a:rect b="b" l="l" r="r" t="t"/>
              <a:pathLst>
                <a:path extrusionOk="0" h="6003" w="1067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4"/>
            <p:cNvSpPr/>
            <p:nvPr/>
          </p:nvSpPr>
          <p:spPr>
            <a:xfrm>
              <a:off x="5701150" y="3304900"/>
              <a:ext cx="47075" cy="47050"/>
            </a:xfrm>
            <a:custGeom>
              <a:rect b="b" l="l" r="r" t="t"/>
              <a:pathLst>
                <a:path extrusionOk="0" h="1882" w="1883">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4"/>
            <p:cNvSpPr/>
            <p:nvPr/>
          </p:nvSpPr>
          <p:spPr>
            <a:xfrm>
              <a:off x="5789875" y="3263225"/>
              <a:ext cx="47050" cy="47050"/>
            </a:xfrm>
            <a:custGeom>
              <a:rect b="b" l="l" r="r" t="t"/>
              <a:pathLst>
                <a:path extrusionOk="0" h="1882" w="1882">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94"/>
            <p:cNvSpPr/>
            <p:nvPr/>
          </p:nvSpPr>
          <p:spPr>
            <a:xfrm>
              <a:off x="5865475" y="3276325"/>
              <a:ext cx="73850" cy="47050"/>
            </a:xfrm>
            <a:custGeom>
              <a:rect b="b" l="l" r="r" t="t"/>
              <a:pathLst>
                <a:path extrusionOk="0" h="1882" w="2954">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4"/>
            <p:cNvSpPr/>
            <p:nvPr/>
          </p:nvSpPr>
          <p:spPr>
            <a:xfrm>
              <a:off x="5688050" y="3360275"/>
              <a:ext cx="73250" cy="46450"/>
            </a:xfrm>
            <a:custGeom>
              <a:rect b="b" l="l" r="r" t="t"/>
              <a:pathLst>
                <a:path extrusionOk="0" h="1858" w="293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4"/>
            <p:cNvSpPr/>
            <p:nvPr/>
          </p:nvSpPr>
          <p:spPr>
            <a:xfrm>
              <a:off x="5776775" y="3318000"/>
              <a:ext cx="73250" cy="47050"/>
            </a:xfrm>
            <a:custGeom>
              <a:rect b="b" l="l" r="r" t="t"/>
              <a:pathLst>
                <a:path extrusionOk="0" h="1882" w="293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94"/>
            <p:cNvSpPr/>
            <p:nvPr/>
          </p:nvSpPr>
          <p:spPr>
            <a:xfrm>
              <a:off x="5878575" y="3220950"/>
              <a:ext cx="47050" cy="47050"/>
            </a:xfrm>
            <a:custGeom>
              <a:rect b="b" l="l" r="r" t="t"/>
              <a:pathLst>
                <a:path extrusionOk="0" h="1882" w="1882">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94"/>
          <p:cNvGrpSpPr/>
          <p:nvPr/>
        </p:nvGrpSpPr>
        <p:grpSpPr>
          <a:xfrm>
            <a:off x="7811026" y="2886026"/>
            <a:ext cx="350425" cy="349675"/>
            <a:chOff x="6264975" y="3220950"/>
            <a:chExt cx="268525" cy="267950"/>
          </a:xfrm>
        </p:grpSpPr>
        <p:sp>
          <p:nvSpPr>
            <p:cNvPr id="8964" name="Google Shape;8964;p94"/>
            <p:cNvSpPr/>
            <p:nvPr/>
          </p:nvSpPr>
          <p:spPr>
            <a:xfrm>
              <a:off x="6322725" y="3276925"/>
              <a:ext cx="6550" cy="16100"/>
            </a:xfrm>
            <a:custGeom>
              <a:rect b="b" l="l" r="r" t="t"/>
              <a:pathLst>
                <a:path extrusionOk="0" h="644" w="262">
                  <a:moveTo>
                    <a:pt x="0" y="0"/>
                  </a:moveTo>
                  <a:lnTo>
                    <a:pt x="0" y="643"/>
                  </a:lnTo>
                  <a:cubicBezTo>
                    <a:pt x="119" y="596"/>
                    <a:pt x="191" y="477"/>
                    <a:pt x="214" y="357"/>
                  </a:cubicBezTo>
                  <a:cubicBezTo>
                    <a:pt x="262" y="191"/>
                    <a:pt x="167" y="4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4"/>
            <p:cNvSpPr/>
            <p:nvPr/>
          </p:nvSpPr>
          <p:spPr>
            <a:xfrm>
              <a:off x="6266750" y="3221700"/>
              <a:ext cx="122075" cy="104050"/>
            </a:xfrm>
            <a:custGeom>
              <a:rect b="b" l="l" r="r" t="t"/>
              <a:pathLst>
                <a:path extrusionOk="0" h="4162" w="4883">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4"/>
            <p:cNvSpPr/>
            <p:nvPr/>
          </p:nvSpPr>
          <p:spPr>
            <a:xfrm>
              <a:off x="6310800" y="3253700"/>
              <a:ext cx="4200" cy="11325"/>
            </a:xfrm>
            <a:custGeom>
              <a:rect b="b" l="l" r="r" t="t"/>
              <a:pathLst>
                <a:path extrusionOk="0" h="453" w="168">
                  <a:moveTo>
                    <a:pt x="167" y="0"/>
                  </a:moveTo>
                  <a:cubicBezTo>
                    <a:pt x="96" y="24"/>
                    <a:pt x="25" y="120"/>
                    <a:pt x="25" y="191"/>
                  </a:cubicBezTo>
                  <a:cubicBezTo>
                    <a:pt x="1" y="262"/>
                    <a:pt x="25" y="334"/>
                    <a:pt x="72" y="405"/>
                  </a:cubicBezTo>
                  <a:lnTo>
                    <a:pt x="167" y="453"/>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94"/>
            <p:cNvSpPr/>
            <p:nvPr/>
          </p:nvSpPr>
          <p:spPr>
            <a:xfrm>
              <a:off x="6366175" y="3379325"/>
              <a:ext cx="67900" cy="109575"/>
            </a:xfrm>
            <a:custGeom>
              <a:rect b="b" l="l" r="r" t="t"/>
              <a:pathLst>
                <a:path extrusionOk="0" h="4383" w="2716">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4"/>
            <p:cNvSpPr/>
            <p:nvPr/>
          </p:nvSpPr>
          <p:spPr>
            <a:xfrm>
              <a:off x="6465600" y="3347775"/>
              <a:ext cx="67900" cy="141125"/>
            </a:xfrm>
            <a:custGeom>
              <a:rect b="b" l="l" r="r" t="t"/>
              <a:pathLst>
                <a:path extrusionOk="0" h="5645" w="2716">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4"/>
            <p:cNvSpPr/>
            <p:nvPr/>
          </p:nvSpPr>
          <p:spPr>
            <a:xfrm>
              <a:off x="6266750" y="3410275"/>
              <a:ext cx="67900" cy="78625"/>
            </a:xfrm>
            <a:custGeom>
              <a:rect b="b" l="l" r="r" t="t"/>
              <a:pathLst>
                <a:path extrusionOk="0" h="3145" w="2716">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4"/>
            <p:cNvSpPr/>
            <p:nvPr/>
          </p:nvSpPr>
          <p:spPr>
            <a:xfrm>
              <a:off x="6264975" y="3220950"/>
              <a:ext cx="268525" cy="162550"/>
            </a:xfrm>
            <a:custGeom>
              <a:rect b="b" l="l" r="r" t="t"/>
              <a:pathLst>
                <a:path extrusionOk="0" h="6502" w="10741">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94"/>
          <p:cNvGrpSpPr/>
          <p:nvPr/>
        </p:nvGrpSpPr>
        <p:grpSpPr>
          <a:xfrm>
            <a:off x="7812560" y="3443880"/>
            <a:ext cx="350425" cy="350425"/>
            <a:chOff x="6266150" y="3648425"/>
            <a:chExt cx="268525" cy="268525"/>
          </a:xfrm>
        </p:grpSpPr>
        <p:sp>
          <p:nvSpPr>
            <p:cNvPr id="8972" name="Google Shape;8972;p94"/>
            <p:cNvSpPr/>
            <p:nvPr/>
          </p:nvSpPr>
          <p:spPr>
            <a:xfrm>
              <a:off x="6362000" y="3648425"/>
              <a:ext cx="172675" cy="151850"/>
            </a:xfrm>
            <a:custGeom>
              <a:rect b="b" l="l" r="r" t="t"/>
              <a:pathLst>
                <a:path extrusionOk="0" h="6074" w="6907">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4"/>
            <p:cNvSpPr/>
            <p:nvPr/>
          </p:nvSpPr>
          <p:spPr>
            <a:xfrm>
              <a:off x="6289975" y="3780600"/>
              <a:ext cx="62525" cy="62525"/>
            </a:xfrm>
            <a:custGeom>
              <a:rect b="b" l="l" r="r" t="t"/>
              <a:pathLst>
                <a:path extrusionOk="0" h="2501" w="2501">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4"/>
            <p:cNvSpPr/>
            <p:nvPr/>
          </p:nvSpPr>
          <p:spPr>
            <a:xfrm>
              <a:off x="6266150" y="3800825"/>
              <a:ext cx="179225" cy="116125"/>
            </a:xfrm>
            <a:custGeom>
              <a:rect b="b" l="l" r="r" t="t"/>
              <a:pathLst>
                <a:path extrusionOk="0" h="4645" w="7169">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94"/>
          <p:cNvGrpSpPr/>
          <p:nvPr/>
        </p:nvGrpSpPr>
        <p:grpSpPr>
          <a:xfrm>
            <a:off x="7069819" y="3443880"/>
            <a:ext cx="323999" cy="349740"/>
            <a:chOff x="5697000" y="3648425"/>
            <a:chExt cx="248275" cy="268000"/>
          </a:xfrm>
        </p:grpSpPr>
        <p:sp>
          <p:nvSpPr>
            <p:cNvPr id="8976" name="Google Shape;8976;p94"/>
            <p:cNvSpPr/>
            <p:nvPr/>
          </p:nvSpPr>
          <p:spPr>
            <a:xfrm>
              <a:off x="5723175" y="3754400"/>
              <a:ext cx="67900" cy="67900"/>
            </a:xfrm>
            <a:custGeom>
              <a:rect b="b" l="l" r="r" t="t"/>
              <a:pathLst>
                <a:path extrusionOk="0" h="2716" w="2716">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4"/>
            <p:cNvSpPr/>
            <p:nvPr/>
          </p:nvSpPr>
          <p:spPr>
            <a:xfrm>
              <a:off x="5697000" y="3754400"/>
              <a:ext cx="164925" cy="162025"/>
            </a:xfrm>
            <a:custGeom>
              <a:rect b="b" l="l" r="r" t="t"/>
              <a:pathLst>
                <a:path extrusionOk="0" h="6481" w="6597">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4"/>
            <p:cNvSpPr/>
            <p:nvPr/>
          </p:nvSpPr>
          <p:spPr>
            <a:xfrm>
              <a:off x="5897025" y="3704375"/>
              <a:ext cx="6575" cy="16100"/>
            </a:xfrm>
            <a:custGeom>
              <a:rect b="b" l="l" r="r" t="t"/>
              <a:pathLst>
                <a:path extrusionOk="0" h="644" w="263">
                  <a:moveTo>
                    <a:pt x="1" y="1"/>
                  </a:moveTo>
                  <a:lnTo>
                    <a:pt x="1" y="644"/>
                  </a:lnTo>
                  <a:cubicBezTo>
                    <a:pt x="120" y="596"/>
                    <a:pt x="191" y="477"/>
                    <a:pt x="215" y="358"/>
                  </a:cubicBezTo>
                  <a:cubicBezTo>
                    <a:pt x="263" y="191"/>
                    <a:pt x="167" y="2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4"/>
            <p:cNvSpPr/>
            <p:nvPr/>
          </p:nvSpPr>
          <p:spPr>
            <a:xfrm>
              <a:off x="5885125" y="3681175"/>
              <a:ext cx="4200" cy="11325"/>
            </a:xfrm>
            <a:custGeom>
              <a:rect b="b" l="l" r="r" t="t"/>
              <a:pathLst>
                <a:path extrusionOk="0" h="453" w="168">
                  <a:moveTo>
                    <a:pt x="167" y="0"/>
                  </a:moveTo>
                  <a:cubicBezTo>
                    <a:pt x="72" y="24"/>
                    <a:pt x="24" y="119"/>
                    <a:pt x="24" y="191"/>
                  </a:cubicBezTo>
                  <a:cubicBezTo>
                    <a:pt x="0" y="262"/>
                    <a:pt x="24" y="334"/>
                    <a:pt x="72" y="405"/>
                  </a:cubicBezTo>
                  <a:lnTo>
                    <a:pt x="167" y="453"/>
                  </a:ln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4"/>
            <p:cNvSpPr/>
            <p:nvPr/>
          </p:nvSpPr>
          <p:spPr>
            <a:xfrm>
              <a:off x="5823800" y="3648425"/>
              <a:ext cx="121475" cy="104650"/>
            </a:xfrm>
            <a:custGeom>
              <a:rect b="b" l="l" r="r" t="t"/>
              <a:pathLst>
                <a:path extrusionOk="0" h="4186" w="4859">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94"/>
          <p:cNvGrpSpPr/>
          <p:nvPr/>
        </p:nvGrpSpPr>
        <p:grpSpPr>
          <a:xfrm>
            <a:off x="6312266" y="3443880"/>
            <a:ext cx="329480" cy="349642"/>
            <a:chOff x="5116500" y="3648425"/>
            <a:chExt cx="252475" cy="267925"/>
          </a:xfrm>
        </p:grpSpPr>
        <p:sp>
          <p:nvSpPr>
            <p:cNvPr id="8982" name="Google Shape;8982;p94"/>
            <p:cNvSpPr/>
            <p:nvPr/>
          </p:nvSpPr>
          <p:spPr>
            <a:xfrm>
              <a:off x="5139725" y="3754400"/>
              <a:ext cx="63125" cy="62525"/>
            </a:xfrm>
            <a:custGeom>
              <a:rect b="b" l="l" r="r" t="t"/>
              <a:pathLst>
                <a:path extrusionOk="0" h="2501" w="2525">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4"/>
            <p:cNvSpPr/>
            <p:nvPr/>
          </p:nvSpPr>
          <p:spPr>
            <a:xfrm>
              <a:off x="5116500" y="3648425"/>
              <a:ext cx="252475" cy="267925"/>
            </a:xfrm>
            <a:custGeom>
              <a:rect b="b" l="l" r="r" t="t"/>
              <a:pathLst>
                <a:path extrusionOk="0" h="10717" w="10099">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94"/>
          <p:cNvGrpSpPr/>
          <p:nvPr/>
        </p:nvGrpSpPr>
        <p:grpSpPr>
          <a:xfrm>
            <a:off x="5544665" y="3444272"/>
            <a:ext cx="352742" cy="349642"/>
            <a:chOff x="4528300" y="3648725"/>
            <a:chExt cx="270300" cy="267925"/>
          </a:xfrm>
        </p:grpSpPr>
        <p:sp>
          <p:nvSpPr>
            <p:cNvPr id="8985" name="Google Shape;8985;p94"/>
            <p:cNvSpPr/>
            <p:nvPr/>
          </p:nvSpPr>
          <p:spPr>
            <a:xfrm>
              <a:off x="4574725" y="3655575"/>
              <a:ext cx="60750" cy="64325"/>
            </a:xfrm>
            <a:custGeom>
              <a:rect b="b" l="l" r="r" t="t"/>
              <a:pathLst>
                <a:path extrusionOk="0" h="2573" w="2430">
                  <a:moveTo>
                    <a:pt x="1882" y="0"/>
                  </a:moveTo>
                  <a:cubicBezTo>
                    <a:pt x="1168" y="214"/>
                    <a:pt x="548" y="596"/>
                    <a:pt x="1" y="1072"/>
                  </a:cubicBezTo>
                  <a:lnTo>
                    <a:pt x="1501" y="2572"/>
                  </a:lnTo>
                  <a:cubicBezTo>
                    <a:pt x="1763" y="2358"/>
                    <a:pt x="2073" y="2167"/>
                    <a:pt x="2430" y="2048"/>
                  </a:cubicBezTo>
                  <a:lnTo>
                    <a:pt x="1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4"/>
            <p:cNvSpPr/>
            <p:nvPr/>
          </p:nvSpPr>
          <p:spPr>
            <a:xfrm>
              <a:off x="4583650" y="3716900"/>
              <a:ext cx="147675" cy="105400"/>
            </a:xfrm>
            <a:custGeom>
              <a:rect b="b" l="l" r="r" t="t"/>
              <a:pathLst>
                <a:path extrusionOk="0" h="4216" w="5907">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4"/>
            <p:cNvSpPr/>
            <p:nvPr/>
          </p:nvSpPr>
          <p:spPr>
            <a:xfrm>
              <a:off x="4726550" y="3693675"/>
              <a:ext cx="64325" cy="60150"/>
            </a:xfrm>
            <a:custGeom>
              <a:rect b="b" l="l" r="r" t="t"/>
              <a:pathLst>
                <a:path extrusionOk="0" h="2406" w="2573">
                  <a:moveTo>
                    <a:pt x="1501" y="0"/>
                  </a:moveTo>
                  <a:lnTo>
                    <a:pt x="0" y="1477"/>
                  </a:lnTo>
                  <a:cubicBezTo>
                    <a:pt x="239" y="1763"/>
                    <a:pt x="405" y="2072"/>
                    <a:pt x="524" y="2406"/>
                  </a:cubicBezTo>
                  <a:lnTo>
                    <a:pt x="2572" y="1858"/>
                  </a:lnTo>
                  <a:cubicBezTo>
                    <a:pt x="2334" y="1167"/>
                    <a:pt x="1977" y="548"/>
                    <a:pt x="1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4"/>
            <p:cNvSpPr/>
            <p:nvPr/>
          </p:nvSpPr>
          <p:spPr>
            <a:xfrm>
              <a:off x="4743825" y="3755575"/>
              <a:ext cx="54775" cy="54225"/>
            </a:xfrm>
            <a:custGeom>
              <a:rect b="b" l="l" r="r" t="t"/>
              <a:pathLst>
                <a:path extrusionOk="0" h="2169" w="2191">
                  <a:moveTo>
                    <a:pt x="2048" y="1"/>
                  </a:moveTo>
                  <a:lnTo>
                    <a:pt x="0" y="549"/>
                  </a:lnTo>
                  <a:cubicBezTo>
                    <a:pt x="48" y="906"/>
                    <a:pt x="48" y="1263"/>
                    <a:pt x="0" y="1620"/>
                  </a:cubicBezTo>
                  <a:lnTo>
                    <a:pt x="2048" y="2168"/>
                  </a:lnTo>
                  <a:cubicBezTo>
                    <a:pt x="2191" y="1454"/>
                    <a:pt x="2191" y="715"/>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94"/>
            <p:cNvSpPr/>
            <p:nvPr/>
          </p:nvSpPr>
          <p:spPr>
            <a:xfrm>
              <a:off x="4645575" y="3748450"/>
              <a:ext cx="36350" cy="36925"/>
            </a:xfrm>
            <a:custGeom>
              <a:rect b="b" l="l" r="r" t="t"/>
              <a:pathLst>
                <a:path extrusionOk="0" h="1477" w="1454">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4"/>
            <p:cNvSpPr/>
            <p:nvPr/>
          </p:nvSpPr>
          <p:spPr>
            <a:xfrm>
              <a:off x="4692025" y="3845475"/>
              <a:ext cx="60750" cy="64325"/>
            </a:xfrm>
            <a:custGeom>
              <a:rect b="b" l="l" r="r" t="t"/>
              <a:pathLst>
                <a:path extrusionOk="0" h="2573" w="2430">
                  <a:moveTo>
                    <a:pt x="929" y="1"/>
                  </a:moveTo>
                  <a:cubicBezTo>
                    <a:pt x="643" y="215"/>
                    <a:pt x="334" y="406"/>
                    <a:pt x="0" y="525"/>
                  </a:cubicBezTo>
                  <a:lnTo>
                    <a:pt x="548" y="2573"/>
                  </a:lnTo>
                  <a:cubicBezTo>
                    <a:pt x="1239" y="2335"/>
                    <a:pt x="1882" y="1978"/>
                    <a:pt x="2429" y="1477"/>
                  </a:cubicBezTo>
                  <a:lnTo>
                    <a:pt x="9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4"/>
            <p:cNvSpPr/>
            <p:nvPr/>
          </p:nvSpPr>
          <p:spPr>
            <a:xfrm>
              <a:off x="4624750" y="3800975"/>
              <a:ext cx="78000" cy="47150"/>
            </a:xfrm>
            <a:custGeom>
              <a:rect b="b" l="l" r="r" t="t"/>
              <a:pathLst>
                <a:path extrusionOk="0" h="1886" w="312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4"/>
            <p:cNvSpPr/>
            <p:nvPr/>
          </p:nvSpPr>
          <p:spPr>
            <a:xfrm>
              <a:off x="4536625" y="3810950"/>
              <a:ext cx="64325" cy="60750"/>
            </a:xfrm>
            <a:custGeom>
              <a:rect b="b" l="l" r="r" t="t"/>
              <a:pathLst>
                <a:path extrusionOk="0" h="2430" w="2573">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4"/>
            <p:cNvSpPr/>
            <p:nvPr/>
          </p:nvSpPr>
          <p:spPr>
            <a:xfrm>
              <a:off x="4636650" y="3862750"/>
              <a:ext cx="53600" cy="53900"/>
            </a:xfrm>
            <a:custGeom>
              <a:rect b="b" l="l" r="r" t="t"/>
              <a:pathLst>
                <a:path extrusionOk="0" h="2156" w="2144">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4"/>
            <p:cNvSpPr/>
            <p:nvPr/>
          </p:nvSpPr>
          <p:spPr>
            <a:xfrm>
              <a:off x="4692025" y="3655575"/>
              <a:ext cx="60150" cy="64325"/>
            </a:xfrm>
            <a:custGeom>
              <a:rect b="b" l="l" r="r" t="t"/>
              <a:pathLst>
                <a:path extrusionOk="0" h="2573" w="2406">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4"/>
            <p:cNvSpPr/>
            <p:nvPr/>
          </p:nvSpPr>
          <p:spPr>
            <a:xfrm>
              <a:off x="4726550" y="3810950"/>
              <a:ext cx="64325" cy="60150"/>
            </a:xfrm>
            <a:custGeom>
              <a:rect b="b" l="l" r="r" t="t"/>
              <a:pathLst>
                <a:path extrusionOk="0" h="2406" w="2573">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4"/>
            <p:cNvSpPr/>
            <p:nvPr/>
          </p:nvSpPr>
          <p:spPr>
            <a:xfrm>
              <a:off x="4574725" y="3845475"/>
              <a:ext cx="60750" cy="64325"/>
            </a:xfrm>
            <a:custGeom>
              <a:rect b="b" l="l" r="r" t="t"/>
              <a:pathLst>
                <a:path extrusionOk="0" h="2573" w="243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4"/>
            <p:cNvSpPr/>
            <p:nvPr/>
          </p:nvSpPr>
          <p:spPr>
            <a:xfrm>
              <a:off x="4636650" y="3648725"/>
              <a:ext cx="54200" cy="53900"/>
            </a:xfrm>
            <a:custGeom>
              <a:rect b="b" l="l" r="r" t="t"/>
              <a:pathLst>
                <a:path extrusionOk="0" h="2156" w="2168">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4"/>
            <p:cNvSpPr/>
            <p:nvPr/>
          </p:nvSpPr>
          <p:spPr>
            <a:xfrm>
              <a:off x="4536625" y="3693675"/>
              <a:ext cx="64325" cy="60150"/>
            </a:xfrm>
            <a:custGeom>
              <a:rect b="b" l="l" r="r" t="t"/>
              <a:pathLst>
                <a:path extrusionOk="0" h="2406" w="2573">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4"/>
            <p:cNvSpPr/>
            <p:nvPr/>
          </p:nvSpPr>
          <p:spPr>
            <a:xfrm>
              <a:off x="4528300" y="3755575"/>
              <a:ext cx="55375" cy="54225"/>
            </a:xfrm>
            <a:custGeom>
              <a:rect b="b" l="l" r="r" t="t"/>
              <a:pathLst>
                <a:path extrusionOk="0" h="2169" w="2215">
                  <a:moveTo>
                    <a:pt x="167" y="1"/>
                  </a:moveTo>
                  <a:cubicBezTo>
                    <a:pt x="0" y="715"/>
                    <a:pt x="0" y="1454"/>
                    <a:pt x="167" y="2168"/>
                  </a:cubicBezTo>
                  <a:lnTo>
                    <a:pt x="2215" y="1620"/>
                  </a:lnTo>
                  <a:cubicBezTo>
                    <a:pt x="2167" y="1263"/>
                    <a:pt x="2167" y="906"/>
                    <a:pt x="2215" y="549"/>
                  </a:cubicBezTo>
                  <a:lnTo>
                    <a:pt x="1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94"/>
          <p:cNvGrpSpPr/>
          <p:nvPr/>
        </p:nvGrpSpPr>
        <p:grpSpPr>
          <a:xfrm>
            <a:off x="4836866" y="3443880"/>
            <a:ext cx="255649" cy="350490"/>
            <a:chOff x="3985925" y="3648425"/>
            <a:chExt cx="195900" cy="268575"/>
          </a:xfrm>
        </p:grpSpPr>
        <p:sp>
          <p:nvSpPr>
            <p:cNvPr id="9001" name="Google Shape;9001;p94"/>
            <p:cNvSpPr/>
            <p:nvPr/>
          </p:nvSpPr>
          <p:spPr>
            <a:xfrm>
              <a:off x="4056175" y="3648425"/>
              <a:ext cx="57775" cy="57775"/>
            </a:xfrm>
            <a:custGeom>
              <a:rect b="b" l="l" r="r" t="t"/>
              <a:pathLst>
                <a:path extrusionOk="0" h="2311" w="2311">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4"/>
            <p:cNvSpPr/>
            <p:nvPr/>
          </p:nvSpPr>
          <p:spPr>
            <a:xfrm>
              <a:off x="3985925" y="3703575"/>
              <a:ext cx="195900" cy="88950"/>
            </a:xfrm>
            <a:custGeom>
              <a:rect b="b" l="l" r="r" t="t"/>
              <a:pathLst>
                <a:path extrusionOk="0" h="3558" w="7836">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4"/>
            <p:cNvSpPr/>
            <p:nvPr/>
          </p:nvSpPr>
          <p:spPr>
            <a:xfrm>
              <a:off x="4066875" y="3839525"/>
              <a:ext cx="35750" cy="37550"/>
            </a:xfrm>
            <a:custGeom>
              <a:rect b="b" l="l" r="r" t="t"/>
              <a:pathLst>
                <a:path extrusionOk="0" h="1502" w="1430">
                  <a:moveTo>
                    <a:pt x="1" y="1"/>
                  </a:moveTo>
                  <a:lnTo>
                    <a:pt x="215" y="1501"/>
                  </a:lnTo>
                  <a:lnTo>
                    <a:pt x="1239" y="1501"/>
                  </a:lnTo>
                  <a:lnTo>
                    <a:pt x="14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4"/>
            <p:cNvSpPr/>
            <p:nvPr/>
          </p:nvSpPr>
          <p:spPr>
            <a:xfrm>
              <a:off x="3989850" y="3808575"/>
              <a:ext cx="188400" cy="108425"/>
            </a:xfrm>
            <a:custGeom>
              <a:rect b="b" l="l" r="r" t="t"/>
              <a:pathLst>
                <a:path extrusionOk="0" h="4337" w="7536">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4"/>
            <p:cNvSpPr/>
            <p:nvPr/>
          </p:nvSpPr>
          <p:spPr>
            <a:xfrm>
              <a:off x="4030575" y="3709750"/>
              <a:ext cx="108375" cy="35750"/>
            </a:xfrm>
            <a:custGeom>
              <a:rect b="b" l="l" r="r" t="t"/>
              <a:pathLst>
                <a:path extrusionOk="0" h="1430" w="4335">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94"/>
          <p:cNvGrpSpPr/>
          <p:nvPr/>
        </p:nvGrpSpPr>
        <p:grpSpPr>
          <a:xfrm>
            <a:off x="4036607" y="3443880"/>
            <a:ext cx="348826" cy="349740"/>
            <a:chOff x="3372700" y="3648425"/>
            <a:chExt cx="267300" cy="268000"/>
          </a:xfrm>
        </p:grpSpPr>
        <p:sp>
          <p:nvSpPr>
            <p:cNvPr id="9007" name="Google Shape;9007;p94"/>
            <p:cNvSpPr/>
            <p:nvPr/>
          </p:nvSpPr>
          <p:spPr>
            <a:xfrm>
              <a:off x="3479850" y="3648425"/>
              <a:ext cx="52425" cy="52425"/>
            </a:xfrm>
            <a:custGeom>
              <a:rect b="b" l="l" r="r" t="t"/>
              <a:pathLst>
                <a:path extrusionOk="0" h="2097" w="2097">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4"/>
            <p:cNvSpPr/>
            <p:nvPr/>
          </p:nvSpPr>
          <p:spPr>
            <a:xfrm>
              <a:off x="3456650" y="3704975"/>
              <a:ext cx="98250" cy="32775"/>
            </a:xfrm>
            <a:custGeom>
              <a:rect b="b" l="l" r="r" t="t"/>
              <a:pathLst>
                <a:path extrusionOk="0" h="1311" w="393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4"/>
            <p:cNvSpPr/>
            <p:nvPr/>
          </p:nvSpPr>
          <p:spPr>
            <a:xfrm>
              <a:off x="3428650" y="3753150"/>
              <a:ext cx="156825" cy="41825"/>
            </a:xfrm>
            <a:custGeom>
              <a:rect b="b" l="l" r="r" t="t"/>
              <a:pathLst>
                <a:path extrusionOk="0" h="1673" w="6273">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4"/>
            <p:cNvSpPr/>
            <p:nvPr/>
          </p:nvSpPr>
          <p:spPr>
            <a:xfrm>
              <a:off x="3385800" y="3811550"/>
              <a:ext cx="52400" cy="52425"/>
            </a:xfrm>
            <a:custGeom>
              <a:rect b="b" l="l" r="r" t="t"/>
              <a:pathLst>
                <a:path extrusionOk="0" h="2097" w="2096">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4"/>
            <p:cNvSpPr/>
            <p:nvPr/>
          </p:nvSpPr>
          <p:spPr>
            <a:xfrm>
              <a:off x="3372700" y="3869300"/>
              <a:ext cx="78600" cy="47050"/>
            </a:xfrm>
            <a:custGeom>
              <a:rect b="b" l="l" r="r" t="t"/>
              <a:pathLst>
                <a:path extrusionOk="0" h="1882" w="3144">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4"/>
            <p:cNvSpPr/>
            <p:nvPr/>
          </p:nvSpPr>
          <p:spPr>
            <a:xfrm>
              <a:off x="3573925" y="3811550"/>
              <a:ext cx="52425" cy="52425"/>
            </a:xfrm>
            <a:custGeom>
              <a:rect b="b" l="l" r="r" t="t"/>
              <a:pathLst>
                <a:path extrusionOk="0" h="2097" w="2097">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4"/>
            <p:cNvSpPr/>
            <p:nvPr/>
          </p:nvSpPr>
          <p:spPr>
            <a:xfrm>
              <a:off x="3560825" y="3869900"/>
              <a:ext cx="79175" cy="46525"/>
            </a:xfrm>
            <a:custGeom>
              <a:rect b="b" l="l" r="r" t="t"/>
              <a:pathLst>
                <a:path extrusionOk="0" h="1861" w="3167">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94"/>
            <p:cNvSpPr/>
            <p:nvPr/>
          </p:nvSpPr>
          <p:spPr>
            <a:xfrm>
              <a:off x="3479850" y="3811550"/>
              <a:ext cx="52425" cy="52425"/>
            </a:xfrm>
            <a:custGeom>
              <a:rect b="b" l="l" r="r" t="t"/>
              <a:pathLst>
                <a:path extrusionOk="0" h="2097" w="2097">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4"/>
            <p:cNvSpPr/>
            <p:nvPr/>
          </p:nvSpPr>
          <p:spPr>
            <a:xfrm>
              <a:off x="3466750" y="3869300"/>
              <a:ext cx="78625" cy="47125"/>
            </a:xfrm>
            <a:custGeom>
              <a:rect b="b" l="l" r="r" t="t"/>
              <a:pathLst>
                <a:path extrusionOk="0" h="1885" w="3145">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94"/>
          <p:cNvGrpSpPr/>
          <p:nvPr/>
        </p:nvGrpSpPr>
        <p:grpSpPr>
          <a:xfrm>
            <a:off x="3270931" y="3443880"/>
            <a:ext cx="359364" cy="349609"/>
            <a:chOff x="2785975" y="3648425"/>
            <a:chExt cx="275375" cy="267900"/>
          </a:xfrm>
        </p:grpSpPr>
        <p:sp>
          <p:nvSpPr>
            <p:cNvPr id="9017" name="Google Shape;9017;p94"/>
            <p:cNvSpPr/>
            <p:nvPr/>
          </p:nvSpPr>
          <p:spPr>
            <a:xfrm>
              <a:off x="2967250" y="3648425"/>
              <a:ext cx="67900" cy="68500"/>
            </a:xfrm>
            <a:custGeom>
              <a:rect b="b" l="l" r="r" t="t"/>
              <a:pathLst>
                <a:path extrusionOk="0" h="2740" w="2716">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4"/>
            <p:cNvSpPr/>
            <p:nvPr/>
          </p:nvSpPr>
          <p:spPr>
            <a:xfrm>
              <a:off x="2785975" y="3830000"/>
              <a:ext cx="93775" cy="86325"/>
            </a:xfrm>
            <a:custGeom>
              <a:rect b="b" l="l" r="r" t="t"/>
              <a:pathLst>
                <a:path extrusionOk="0" h="3453" w="3751">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4"/>
            <p:cNvSpPr/>
            <p:nvPr/>
          </p:nvSpPr>
          <p:spPr>
            <a:xfrm>
              <a:off x="2961300" y="3720450"/>
              <a:ext cx="100050" cy="69700"/>
            </a:xfrm>
            <a:custGeom>
              <a:rect b="b" l="l" r="r" t="t"/>
              <a:pathLst>
                <a:path extrusionOk="0" h="2788" w="4002">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4"/>
            <p:cNvSpPr/>
            <p:nvPr/>
          </p:nvSpPr>
          <p:spPr>
            <a:xfrm>
              <a:off x="2857100" y="3729400"/>
              <a:ext cx="123275" cy="123250"/>
            </a:xfrm>
            <a:custGeom>
              <a:rect b="b" l="l" r="r" t="t"/>
              <a:pathLst>
                <a:path extrusionOk="0" h="4930" w="4931">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94"/>
          <p:cNvGrpSpPr/>
          <p:nvPr/>
        </p:nvGrpSpPr>
        <p:grpSpPr>
          <a:xfrm>
            <a:off x="2524667" y="3444207"/>
            <a:ext cx="351991" cy="350099"/>
            <a:chOff x="2214125" y="3648675"/>
            <a:chExt cx="269725" cy="268275"/>
          </a:xfrm>
        </p:grpSpPr>
        <p:sp>
          <p:nvSpPr>
            <p:cNvPr id="9022" name="Google Shape;9022;p94"/>
            <p:cNvSpPr/>
            <p:nvPr/>
          </p:nvSpPr>
          <p:spPr>
            <a:xfrm>
              <a:off x="2361175" y="3732975"/>
              <a:ext cx="36350" cy="36925"/>
            </a:xfrm>
            <a:custGeom>
              <a:rect b="b" l="l" r="r" t="t"/>
              <a:pathLst>
                <a:path extrusionOk="0" h="1477" w="1454">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4"/>
            <p:cNvSpPr/>
            <p:nvPr/>
          </p:nvSpPr>
          <p:spPr>
            <a:xfrm>
              <a:off x="2406425" y="3648675"/>
              <a:ext cx="77425" cy="75975"/>
            </a:xfrm>
            <a:custGeom>
              <a:rect b="b" l="l" r="r" t="t"/>
              <a:pathLst>
                <a:path extrusionOk="0" h="3039" w="3097">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4"/>
            <p:cNvSpPr/>
            <p:nvPr/>
          </p:nvSpPr>
          <p:spPr>
            <a:xfrm>
              <a:off x="2363550" y="3824650"/>
              <a:ext cx="71475" cy="78825"/>
            </a:xfrm>
            <a:custGeom>
              <a:rect b="b" l="l" r="r" t="t"/>
              <a:pathLst>
                <a:path extrusionOk="0" h="3153" w="2859">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4"/>
            <p:cNvSpPr/>
            <p:nvPr/>
          </p:nvSpPr>
          <p:spPr>
            <a:xfrm>
              <a:off x="2226625" y="3696050"/>
              <a:ext cx="79200" cy="71475"/>
            </a:xfrm>
            <a:custGeom>
              <a:rect b="b" l="l" r="r" t="t"/>
              <a:pathLst>
                <a:path extrusionOk="0" h="2859" w="3168">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4"/>
            <p:cNvSpPr/>
            <p:nvPr/>
          </p:nvSpPr>
          <p:spPr>
            <a:xfrm>
              <a:off x="2214125" y="3822275"/>
              <a:ext cx="94075" cy="94675"/>
            </a:xfrm>
            <a:custGeom>
              <a:rect b="b" l="l" r="r" t="t"/>
              <a:pathLst>
                <a:path extrusionOk="0" h="3787" w="3763">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94"/>
            <p:cNvSpPr/>
            <p:nvPr/>
          </p:nvSpPr>
          <p:spPr>
            <a:xfrm>
              <a:off x="2256400" y="3657350"/>
              <a:ext cx="217325" cy="216950"/>
            </a:xfrm>
            <a:custGeom>
              <a:rect b="b" l="l" r="r" t="t"/>
              <a:pathLst>
                <a:path extrusionOk="0" h="8678" w="8693">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94"/>
          <p:cNvGrpSpPr/>
          <p:nvPr/>
        </p:nvGrpSpPr>
        <p:grpSpPr>
          <a:xfrm>
            <a:off x="1769464" y="3443880"/>
            <a:ext cx="349675" cy="349642"/>
            <a:chOff x="1635425" y="3648425"/>
            <a:chExt cx="267950" cy="267925"/>
          </a:xfrm>
        </p:grpSpPr>
        <p:sp>
          <p:nvSpPr>
            <p:cNvPr id="9029" name="Google Shape;9029;p94"/>
            <p:cNvSpPr/>
            <p:nvPr/>
          </p:nvSpPr>
          <p:spPr>
            <a:xfrm>
              <a:off x="1683050" y="3863950"/>
              <a:ext cx="172675" cy="52400"/>
            </a:xfrm>
            <a:custGeom>
              <a:rect b="b" l="l" r="r" t="t"/>
              <a:pathLst>
                <a:path extrusionOk="0" h="2096" w="6907">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4"/>
            <p:cNvSpPr/>
            <p:nvPr/>
          </p:nvSpPr>
          <p:spPr>
            <a:xfrm>
              <a:off x="1635425" y="3741825"/>
              <a:ext cx="108375" cy="75700"/>
            </a:xfrm>
            <a:custGeom>
              <a:rect b="b" l="l" r="r" t="t"/>
              <a:pathLst>
                <a:path extrusionOk="0" h="3028" w="4335">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4"/>
            <p:cNvSpPr/>
            <p:nvPr/>
          </p:nvSpPr>
          <p:spPr>
            <a:xfrm>
              <a:off x="1683050" y="3648425"/>
              <a:ext cx="172675" cy="200050"/>
            </a:xfrm>
            <a:custGeom>
              <a:rect b="b" l="l" r="r" t="t"/>
              <a:pathLst>
                <a:path extrusionOk="0" h="8002" w="6907">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4"/>
            <p:cNvSpPr/>
            <p:nvPr/>
          </p:nvSpPr>
          <p:spPr>
            <a:xfrm>
              <a:off x="1795575" y="3679375"/>
              <a:ext cx="107800" cy="76225"/>
            </a:xfrm>
            <a:custGeom>
              <a:rect b="b" l="l" r="r" t="t"/>
              <a:pathLst>
                <a:path extrusionOk="0" h="3049" w="4312">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94"/>
          <p:cNvGrpSpPr/>
          <p:nvPr/>
        </p:nvGrpSpPr>
        <p:grpSpPr>
          <a:xfrm>
            <a:off x="1009334" y="3444663"/>
            <a:ext cx="356918" cy="348859"/>
            <a:chOff x="1052950" y="3649025"/>
            <a:chExt cx="273500" cy="267325"/>
          </a:xfrm>
        </p:grpSpPr>
        <p:sp>
          <p:nvSpPr>
            <p:cNvPr id="9034" name="Google Shape;9034;p94"/>
            <p:cNvSpPr/>
            <p:nvPr/>
          </p:nvSpPr>
          <p:spPr>
            <a:xfrm>
              <a:off x="1160325" y="3720450"/>
              <a:ext cx="145300" cy="125425"/>
            </a:xfrm>
            <a:custGeom>
              <a:rect b="b" l="l" r="r" t="t"/>
              <a:pathLst>
                <a:path extrusionOk="0" h="5017" w="5812">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4"/>
            <p:cNvSpPr/>
            <p:nvPr/>
          </p:nvSpPr>
          <p:spPr>
            <a:xfrm>
              <a:off x="1200225" y="3759525"/>
              <a:ext cx="45850" cy="47100"/>
            </a:xfrm>
            <a:custGeom>
              <a:rect b="b" l="l" r="r" t="t"/>
              <a:pathLst>
                <a:path extrusionOk="0" h="1884" w="1834">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4"/>
            <p:cNvSpPr/>
            <p:nvPr/>
          </p:nvSpPr>
          <p:spPr>
            <a:xfrm>
              <a:off x="1269875" y="3862150"/>
              <a:ext cx="55400" cy="54200"/>
            </a:xfrm>
            <a:custGeom>
              <a:rect b="b" l="l" r="r" t="t"/>
              <a:pathLst>
                <a:path extrusionOk="0" h="2168" w="2216">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94"/>
            <p:cNvSpPr/>
            <p:nvPr/>
          </p:nvSpPr>
          <p:spPr>
            <a:xfrm>
              <a:off x="1119850" y="3862150"/>
              <a:ext cx="55975" cy="54200"/>
            </a:xfrm>
            <a:custGeom>
              <a:rect b="b" l="l" r="r" t="t"/>
              <a:pathLst>
                <a:path extrusionOk="0" h="2168" w="2239">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4"/>
            <p:cNvSpPr/>
            <p:nvPr/>
          </p:nvSpPr>
          <p:spPr>
            <a:xfrm>
              <a:off x="1052950" y="3681075"/>
              <a:ext cx="273500" cy="203825"/>
            </a:xfrm>
            <a:custGeom>
              <a:rect b="b" l="l" r="r" t="t"/>
              <a:pathLst>
                <a:path extrusionOk="0" h="8153" w="1094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4"/>
            <p:cNvSpPr/>
            <p:nvPr/>
          </p:nvSpPr>
          <p:spPr>
            <a:xfrm>
              <a:off x="1203200" y="3649025"/>
              <a:ext cx="39325" cy="18475"/>
            </a:xfrm>
            <a:custGeom>
              <a:rect b="b" l="l" r="r" t="t"/>
              <a:pathLst>
                <a:path extrusionOk="0" h="739" w="1573">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94"/>
          <p:cNvGrpSpPr/>
          <p:nvPr/>
        </p:nvGrpSpPr>
        <p:grpSpPr>
          <a:xfrm>
            <a:off x="1068960" y="4001136"/>
            <a:ext cx="282826" cy="349675"/>
            <a:chOff x="1081150" y="4076475"/>
            <a:chExt cx="216725" cy="267950"/>
          </a:xfrm>
        </p:grpSpPr>
        <p:sp>
          <p:nvSpPr>
            <p:cNvPr id="9041" name="Google Shape;9041;p94"/>
            <p:cNvSpPr/>
            <p:nvPr/>
          </p:nvSpPr>
          <p:spPr>
            <a:xfrm>
              <a:off x="1205575" y="4077075"/>
              <a:ext cx="92300" cy="164350"/>
            </a:xfrm>
            <a:custGeom>
              <a:rect b="b" l="l" r="r" t="t"/>
              <a:pathLst>
                <a:path extrusionOk="0" h="6574" w="3692">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4"/>
            <p:cNvSpPr/>
            <p:nvPr/>
          </p:nvSpPr>
          <p:spPr>
            <a:xfrm>
              <a:off x="1083525" y="4312250"/>
              <a:ext cx="213750" cy="32175"/>
            </a:xfrm>
            <a:custGeom>
              <a:rect b="b" l="l" r="r" t="t"/>
              <a:pathLst>
                <a:path extrusionOk="0" h="1287" w="855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4"/>
            <p:cNvSpPr/>
            <p:nvPr/>
          </p:nvSpPr>
          <p:spPr>
            <a:xfrm>
              <a:off x="1081150" y="4076475"/>
              <a:ext cx="185175" cy="219725"/>
            </a:xfrm>
            <a:custGeom>
              <a:rect b="b" l="l" r="r" t="t"/>
              <a:pathLst>
                <a:path extrusionOk="0" h="8789" w="7407">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94"/>
          <p:cNvGrpSpPr/>
          <p:nvPr/>
        </p:nvGrpSpPr>
        <p:grpSpPr>
          <a:xfrm>
            <a:off x="1768681" y="4002486"/>
            <a:ext cx="353851" cy="349675"/>
            <a:chOff x="1634825" y="4076475"/>
            <a:chExt cx="271150" cy="267950"/>
          </a:xfrm>
        </p:grpSpPr>
        <p:sp>
          <p:nvSpPr>
            <p:cNvPr id="9045" name="Google Shape;9045;p94"/>
            <p:cNvSpPr/>
            <p:nvPr/>
          </p:nvSpPr>
          <p:spPr>
            <a:xfrm>
              <a:off x="1655075" y="4297300"/>
              <a:ext cx="250900" cy="47125"/>
            </a:xfrm>
            <a:custGeom>
              <a:rect b="b" l="l" r="r" t="t"/>
              <a:pathLst>
                <a:path extrusionOk="0" h="1885" w="10036">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4"/>
            <p:cNvSpPr/>
            <p:nvPr/>
          </p:nvSpPr>
          <p:spPr>
            <a:xfrm>
              <a:off x="1634825" y="4076475"/>
              <a:ext cx="269125" cy="204850"/>
            </a:xfrm>
            <a:custGeom>
              <a:rect b="b" l="l" r="r" t="t"/>
              <a:pathLst>
                <a:path extrusionOk="0" h="8194" w="10765">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94"/>
          <p:cNvGrpSpPr/>
          <p:nvPr/>
        </p:nvGrpSpPr>
        <p:grpSpPr>
          <a:xfrm>
            <a:off x="2539414" y="4002486"/>
            <a:ext cx="320932" cy="350458"/>
            <a:chOff x="2225425" y="4076475"/>
            <a:chExt cx="245925" cy="268550"/>
          </a:xfrm>
        </p:grpSpPr>
        <p:sp>
          <p:nvSpPr>
            <p:cNvPr id="9048" name="Google Shape;9048;p94"/>
            <p:cNvSpPr/>
            <p:nvPr/>
          </p:nvSpPr>
          <p:spPr>
            <a:xfrm>
              <a:off x="2323675" y="4134225"/>
              <a:ext cx="49425" cy="47675"/>
            </a:xfrm>
            <a:custGeom>
              <a:rect b="b" l="l" r="r" t="t"/>
              <a:pathLst>
                <a:path extrusionOk="0" h="1907" w="1977">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4"/>
            <p:cNvSpPr/>
            <p:nvPr/>
          </p:nvSpPr>
          <p:spPr>
            <a:xfrm>
              <a:off x="2225425" y="4076475"/>
              <a:ext cx="245925" cy="268550"/>
            </a:xfrm>
            <a:custGeom>
              <a:rect b="b" l="l" r="r" t="t"/>
              <a:pathLst>
                <a:path extrusionOk="0" h="10742" w="9837">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94"/>
          <p:cNvGrpSpPr/>
          <p:nvPr/>
        </p:nvGrpSpPr>
        <p:grpSpPr>
          <a:xfrm>
            <a:off x="3300816" y="4001637"/>
            <a:ext cx="308502" cy="350523"/>
            <a:chOff x="2808875" y="4075825"/>
            <a:chExt cx="236400" cy="268600"/>
          </a:xfrm>
        </p:grpSpPr>
        <p:sp>
          <p:nvSpPr>
            <p:cNvPr id="9051" name="Google Shape;9051;p94"/>
            <p:cNvSpPr/>
            <p:nvPr/>
          </p:nvSpPr>
          <p:spPr>
            <a:xfrm>
              <a:off x="2904150" y="4152100"/>
              <a:ext cx="63125" cy="63125"/>
            </a:xfrm>
            <a:custGeom>
              <a:rect b="b" l="l" r="r" t="t"/>
              <a:pathLst>
                <a:path extrusionOk="0" h="2525" w="2525">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4"/>
            <p:cNvSpPr/>
            <p:nvPr/>
          </p:nvSpPr>
          <p:spPr>
            <a:xfrm>
              <a:off x="2808875" y="4075825"/>
              <a:ext cx="236400" cy="268600"/>
            </a:xfrm>
            <a:custGeom>
              <a:rect b="b" l="l" r="r" t="t"/>
              <a:pathLst>
                <a:path extrusionOk="0" h="10744" w="9456">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94"/>
          <p:cNvGrpSpPr/>
          <p:nvPr/>
        </p:nvGrpSpPr>
        <p:grpSpPr>
          <a:xfrm>
            <a:off x="4056019" y="4001637"/>
            <a:ext cx="308469" cy="350523"/>
            <a:chOff x="3387575" y="4075825"/>
            <a:chExt cx="236375" cy="268600"/>
          </a:xfrm>
        </p:grpSpPr>
        <p:sp>
          <p:nvSpPr>
            <p:cNvPr id="9054" name="Google Shape;9054;p94"/>
            <p:cNvSpPr/>
            <p:nvPr/>
          </p:nvSpPr>
          <p:spPr>
            <a:xfrm>
              <a:off x="3491175" y="4249150"/>
              <a:ext cx="47050" cy="16100"/>
            </a:xfrm>
            <a:custGeom>
              <a:rect b="b" l="l" r="r" t="t"/>
              <a:pathLst>
                <a:path extrusionOk="0" h="644" w="1882">
                  <a:moveTo>
                    <a:pt x="0" y="0"/>
                  </a:moveTo>
                  <a:lnTo>
                    <a:pt x="0" y="548"/>
                  </a:lnTo>
                  <a:cubicBezTo>
                    <a:pt x="0" y="595"/>
                    <a:pt x="24" y="643"/>
                    <a:pt x="96" y="643"/>
                  </a:cubicBezTo>
                  <a:lnTo>
                    <a:pt x="1763" y="643"/>
                  </a:lnTo>
                  <a:cubicBezTo>
                    <a:pt x="1834" y="643"/>
                    <a:pt x="1882" y="595"/>
                    <a:pt x="1882" y="548"/>
                  </a:cubicBezTo>
                  <a:lnTo>
                    <a:pt x="1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94"/>
            <p:cNvSpPr/>
            <p:nvPr/>
          </p:nvSpPr>
          <p:spPr>
            <a:xfrm>
              <a:off x="3447975" y="4123750"/>
              <a:ext cx="130150" cy="109925"/>
            </a:xfrm>
            <a:custGeom>
              <a:rect b="b" l="l" r="r" t="t"/>
              <a:pathLst>
                <a:path extrusionOk="0" h="4397" w="5206">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4"/>
            <p:cNvSpPr/>
            <p:nvPr/>
          </p:nvSpPr>
          <p:spPr>
            <a:xfrm>
              <a:off x="3387575" y="4075825"/>
              <a:ext cx="236375" cy="268600"/>
            </a:xfrm>
            <a:custGeom>
              <a:rect b="b" l="l" r="r" t="t"/>
              <a:pathLst>
                <a:path extrusionOk="0" h="10744" w="9455">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94"/>
          <p:cNvGrpSpPr/>
          <p:nvPr/>
        </p:nvGrpSpPr>
        <p:grpSpPr>
          <a:xfrm>
            <a:off x="4813539" y="4001637"/>
            <a:ext cx="306153" cy="350523"/>
            <a:chOff x="3968050" y="4075825"/>
            <a:chExt cx="234600" cy="268600"/>
          </a:xfrm>
        </p:grpSpPr>
        <p:sp>
          <p:nvSpPr>
            <p:cNvPr id="9058" name="Google Shape;9058;p94"/>
            <p:cNvSpPr/>
            <p:nvPr/>
          </p:nvSpPr>
          <p:spPr>
            <a:xfrm>
              <a:off x="4085350" y="4212825"/>
              <a:ext cx="15500" cy="15500"/>
            </a:xfrm>
            <a:custGeom>
              <a:rect b="b" l="l" r="r" t="t"/>
              <a:pathLst>
                <a:path extrusionOk="0" h="620" w="62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4"/>
            <p:cNvSpPr/>
            <p:nvPr/>
          </p:nvSpPr>
          <p:spPr>
            <a:xfrm>
              <a:off x="3968050" y="4075825"/>
              <a:ext cx="234600" cy="268600"/>
            </a:xfrm>
            <a:custGeom>
              <a:rect b="b" l="l" r="r" t="t"/>
              <a:pathLst>
                <a:path extrusionOk="0" h="10744" w="9384">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94"/>
          <p:cNvGrpSpPr/>
          <p:nvPr/>
        </p:nvGrpSpPr>
        <p:grpSpPr>
          <a:xfrm>
            <a:off x="5546982" y="4002942"/>
            <a:ext cx="369870" cy="350001"/>
            <a:chOff x="4530075" y="4076825"/>
            <a:chExt cx="283425" cy="268200"/>
          </a:xfrm>
        </p:grpSpPr>
        <p:sp>
          <p:nvSpPr>
            <p:cNvPr id="9061" name="Google Shape;9061;p94"/>
            <p:cNvSpPr/>
            <p:nvPr/>
          </p:nvSpPr>
          <p:spPr>
            <a:xfrm>
              <a:off x="4534250" y="4234475"/>
              <a:ext cx="61350" cy="52200"/>
            </a:xfrm>
            <a:custGeom>
              <a:rect b="b" l="l" r="r" t="t"/>
              <a:pathLst>
                <a:path extrusionOk="0" h="2088" w="2454">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4"/>
            <p:cNvSpPr/>
            <p:nvPr/>
          </p:nvSpPr>
          <p:spPr>
            <a:xfrm>
              <a:off x="4530075" y="4292600"/>
              <a:ext cx="78025" cy="52425"/>
            </a:xfrm>
            <a:custGeom>
              <a:rect b="b" l="l" r="r" t="t"/>
              <a:pathLst>
                <a:path extrusionOk="0" h="2097" w="3121">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4"/>
            <p:cNvSpPr/>
            <p:nvPr/>
          </p:nvSpPr>
          <p:spPr>
            <a:xfrm>
              <a:off x="4722975" y="4234475"/>
              <a:ext cx="61350" cy="52200"/>
            </a:xfrm>
            <a:custGeom>
              <a:rect b="b" l="l" r="r" t="t"/>
              <a:pathLst>
                <a:path extrusionOk="0" h="2088" w="2454">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4"/>
            <p:cNvSpPr/>
            <p:nvPr/>
          </p:nvSpPr>
          <p:spPr>
            <a:xfrm>
              <a:off x="4718800" y="4292600"/>
              <a:ext cx="78625" cy="51825"/>
            </a:xfrm>
            <a:custGeom>
              <a:rect b="b" l="l" r="r" t="t"/>
              <a:pathLst>
                <a:path extrusionOk="0" h="2073" w="3145">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4"/>
            <p:cNvSpPr/>
            <p:nvPr/>
          </p:nvSpPr>
          <p:spPr>
            <a:xfrm>
              <a:off x="4628325" y="4234475"/>
              <a:ext cx="61325" cy="52200"/>
            </a:xfrm>
            <a:custGeom>
              <a:rect b="b" l="l" r="r" t="t"/>
              <a:pathLst>
                <a:path extrusionOk="0" h="2088" w="2453">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4"/>
            <p:cNvSpPr/>
            <p:nvPr/>
          </p:nvSpPr>
          <p:spPr>
            <a:xfrm>
              <a:off x="4624150" y="4292600"/>
              <a:ext cx="79200" cy="52425"/>
            </a:xfrm>
            <a:custGeom>
              <a:rect b="b" l="l" r="r" t="t"/>
              <a:pathLst>
                <a:path extrusionOk="0" h="2097" w="3168">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4"/>
            <p:cNvSpPr/>
            <p:nvPr/>
          </p:nvSpPr>
          <p:spPr>
            <a:xfrm>
              <a:off x="4530075" y="4076825"/>
              <a:ext cx="283425" cy="141375"/>
            </a:xfrm>
            <a:custGeom>
              <a:rect b="b" l="l" r="r" t="t"/>
              <a:pathLst>
                <a:path extrusionOk="0" h="5655" w="11337">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94"/>
          <p:cNvGrpSpPr/>
          <p:nvPr/>
        </p:nvGrpSpPr>
        <p:grpSpPr>
          <a:xfrm>
            <a:off x="6302185" y="4003269"/>
            <a:ext cx="348109" cy="349675"/>
            <a:chOff x="5108775" y="4077075"/>
            <a:chExt cx="266750" cy="267950"/>
          </a:xfrm>
        </p:grpSpPr>
        <p:sp>
          <p:nvSpPr>
            <p:cNvPr id="9069" name="Google Shape;9069;p94"/>
            <p:cNvSpPr/>
            <p:nvPr/>
          </p:nvSpPr>
          <p:spPr>
            <a:xfrm>
              <a:off x="5130200" y="4077075"/>
              <a:ext cx="225075" cy="88750"/>
            </a:xfrm>
            <a:custGeom>
              <a:rect b="b" l="l" r="r" t="t"/>
              <a:pathLst>
                <a:path extrusionOk="0" h="3550" w="9003">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4"/>
            <p:cNvSpPr/>
            <p:nvPr/>
          </p:nvSpPr>
          <p:spPr>
            <a:xfrm>
              <a:off x="5303525" y="4183150"/>
              <a:ext cx="23775" cy="35650"/>
            </a:xfrm>
            <a:custGeom>
              <a:rect b="b" l="l" r="r" t="t"/>
              <a:pathLst>
                <a:path extrusionOk="0" h="1426" w="951">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94"/>
            <p:cNvSpPr/>
            <p:nvPr/>
          </p:nvSpPr>
          <p:spPr>
            <a:xfrm>
              <a:off x="5157000" y="4183575"/>
              <a:ext cx="22050" cy="35225"/>
            </a:xfrm>
            <a:custGeom>
              <a:rect b="b" l="l" r="r" t="t"/>
              <a:pathLst>
                <a:path extrusionOk="0" h="1409" w="882">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94"/>
            <p:cNvSpPr/>
            <p:nvPr/>
          </p:nvSpPr>
          <p:spPr>
            <a:xfrm>
              <a:off x="5233800" y="4181275"/>
              <a:ext cx="17275" cy="36925"/>
            </a:xfrm>
            <a:custGeom>
              <a:rect b="b" l="l" r="r" t="t"/>
              <a:pathLst>
                <a:path extrusionOk="0" h="1477" w="691">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4"/>
            <p:cNvSpPr/>
            <p:nvPr/>
          </p:nvSpPr>
          <p:spPr>
            <a:xfrm>
              <a:off x="5121875" y="4234250"/>
              <a:ext cx="52400" cy="52425"/>
            </a:xfrm>
            <a:custGeom>
              <a:rect b="b" l="l" r="r" t="t"/>
              <a:pathLst>
                <a:path extrusionOk="0" h="2097" w="2096">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4"/>
            <p:cNvSpPr/>
            <p:nvPr/>
          </p:nvSpPr>
          <p:spPr>
            <a:xfrm>
              <a:off x="5108775" y="4292600"/>
              <a:ext cx="78600" cy="52425"/>
            </a:xfrm>
            <a:custGeom>
              <a:rect b="b" l="l" r="r" t="t"/>
              <a:pathLst>
                <a:path extrusionOk="0" h="2097" w="3144">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4"/>
            <p:cNvSpPr/>
            <p:nvPr/>
          </p:nvSpPr>
          <p:spPr>
            <a:xfrm>
              <a:off x="5310600" y="4234250"/>
              <a:ext cx="52425" cy="52425"/>
            </a:xfrm>
            <a:custGeom>
              <a:rect b="b" l="l" r="r" t="t"/>
              <a:pathLst>
                <a:path extrusionOk="0" h="2097" w="2097">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4"/>
            <p:cNvSpPr/>
            <p:nvPr/>
          </p:nvSpPr>
          <p:spPr>
            <a:xfrm>
              <a:off x="5297500" y="4292600"/>
              <a:ext cx="78025" cy="52425"/>
            </a:xfrm>
            <a:custGeom>
              <a:rect b="b" l="l" r="r" t="t"/>
              <a:pathLst>
                <a:path extrusionOk="0" h="2097" w="3121">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4"/>
            <p:cNvSpPr/>
            <p:nvPr/>
          </p:nvSpPr>
          <p:spPr>
            <a:xfrm>
              <a:off x="5216525" y="4234250"/>
              <a:ext cx="52425" cy="52425"/>
            </a:xfrm>
            <a:custGeom>
              <a:rect b="b" l="l" r="r" t="t"/>
              <a:pathLst>
                <a:path extrusionOk="0" h="2097" w="2097">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4"/>
            <p:cNvSpPr/>
            <p:nvPr/>
          </p:nvSpPr>
          <p:spPr>
            <a:xfrm>
              <a:off x="5203425" y="4292600"/>
              <a:ext cx="78625" cy="52425"/>
            </a:xfrm>
            <a:custGeom>
              <a:rect b="b" l="l" r="r" t="t"/>
              <a:pathLst>
                <a:path extrusionOk="0" h="2097" w="3145">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94"/>
          <p:cNvGrpSpPr/>
          <p:nvPr/>
        </p:nvGrpSpPr>
        <p:grpSpPr>
          <a:xfrm>
            <a:off x="7057356" y="4002486"/>
            <a:ext cx="349675" cy="349675"/>
            <a:chOff x="5687450" y="4076475"/>
            <a:chExt cx="267950" cy="267950"/>
          </a:xfrm>
        </p:grpSpPr>
        <p:sp>
          <p:nvSpPr>
            <p:cNvPr id="9080" name="Google Shape;9080;p94"/>
            <p:cNvSpPr/>
            <p:nvPr/>
          </p:nvSpPr>
          <p:spPr>
            <a:xfrm>
              <a:off x="5795225" y="4234250"/>
              <a:ext cx="52425" cy="52425"/>
            </a:xfrm>
            <a:custGeom>
              <a:rect b="b" l="l" r="r" t="t"/>
              <a:pathLst>
                <a:path extrusionOk="0" h="2097" w="2097">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4"/>
            <p:cNvSpPr/>
            <p:nvPr/>
          </p:nvSpPr>
          <p:spPr>
            <a:xfrm>
              <a:off x="5771400" y="4290825"/>
              <a:ext cx="99450" cy="53600"/>
            </a:xfrm>
            <a:custGeom>
              <a:rect b="b" l="l" r="r" t="t"/>
              <a:pathLst>
                <a:path extrusionOk="0" h="2144" w="3978">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4"/>
            <p:cNvSpPr/>
            <p:nvPr/>
          </p:nvSpPr>
          <p:spPr>
            <a:xfrm>
              <a:off x="5879175" y="4076475"/>
              <a:ext cx="52400" cy="52425"/>
            </a:xfrm>
            <a:custGeom>
              <a:rect b="b" l="l" r="r" t="t"/>
              <a:pathLst>
                <a:path extrusionOk="0" h="2097" w="2096">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4"/>
            <p:cNvSpPr/>
            <p:nvPr/>
          </p:nvSpPr>
          <p:spPr>
            <a:xfrm>
              <a:off x="5855950" y="4133050"/>
              <a:ext cx="99450" cy="53600"/>
            </a:xfrm>
            <a:custGeom>
              <a:rect b="b" l="l" r="r" t="t"/>
              <a:pathLst>
                <a:path extrusionOk="0" h="2144" w="3978">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4"/>
            <p:cNvSpPr/>
            <p:nvPr/>
          </p:nvSpPr>
          <p:spPr>
            <a:xfrm>
              <a:off x="5710675" y="4076475"/>
              <a:ext cx="52425" cy="52425"/>
            </a:xfrm>
            <a:custGeom>
              <a:rect b="b" l="l" r="r" t="t"/>
              <a:pathLst>
                <a:path extrusionOk="0" h="2097" w="2097">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4"/>
            <p:cNvSpPr/>
            <p:nvPr/>
          </p:nvSpPr>
          <p:spPr>
            <a:xfrm>
              <a:off x="5687450" y="4133050"/>
              <a:ext cx="99450" cy="53600"/>
            </a:xfrm>
            <a:custGeom>
              <a:rect b="b" l="l" r="r" t="t"/>
              <a:pathLst>
                <a:path extrusionOk="0" h="2144" w="3978">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4"/>
            <p:cNvSpPr/>
            <p:nvPr/>
          </p:nvSpPr>
          <p:spPr>
            <a:xfrm>
              <a:off x="5782725" y="4078900"/>
              <a:ext cx="76225" cy="57750"/>
            </a:xfrm>
            <a:custGeom>
              <a:rect b="b" l="l" r="r" t="t"/>
              <a:pathLst>
                <a:path extrusionOk="0" h="2310" w="3049">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4"/>
            <p:cNvSpPr/>
            <p:nvPr/>
          </p:nvSpPr>
          <p:spPr>
            <a:xfrm>
              <a:off x="5713650" y="4205675"/>
              <a:ext cx="59875" cy="56325"/>
            </a:xfrm>
            <a:custGeom>
              <a:rect b="b" l="l" r="r" t="t"/>
              <a:pathLst>
                <a:path extrusionOk="0" h="2253" w="2395">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4"/>
            <p:cNvSpPr/>
            <p:nvPr/>
          </p:nvSpPr>
          <p:spPr>
            <a:xfrm>
              <a:off x="5870825" y="4205450"/>
              <a:ext cx="60250" cy="56875"/>
            </a:xfrm>
            <a:custGeom>
              <a:rect b="b" l="l" r="r" t="t"/>
              <a:pathLst>
                <a:path extrusionOk="0" h="2275" w="241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94"/>
          <p:cNvGrpSpPr/>
          <p:nvPr/>
        </p:nvGrpSpPr>
        <p:grpSpPr>
          <a:xfrm>
            <a:off x="7812560" y="4002486"/>
            <a:ext cx="349675" cy="350458"/>
            <a:chOff x="6266150" y="4076475"/>
            <a:chExt cx="267950" cy="268550"/>
          </a:xfrm>
        </p:grpSpPr>
        <p:sp>
          <p:nvSpPr>
            <p:cNvPr id="9090" name="Google Shape;9090;p94"/>
            <p:cNvSpPr/>
            <p:nvPr/>
          </p:nvSpPr>
          <p:spPr>
            <a:xfrm>
              <a:off x="6373925" y="4076475"/>
              <a:ext cx="52400" cy="52425"/>
            </a:xfrm>
            <a:custGeom>
              <a:rect b="b" l="l" r="r" t="t"/>
              <a:pathLst>
                <a:path extrusionOk="0" h="2097" w="2096">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4"/>
            <p:cNvSpPr/>
            <p:nvPr/>
          </p:nvSpPr>
          <p:spPr>
            <a:xfrm>
              <a:off x="6266150" y="4290825"/>
              <a:ext cx="99450" cy="54200"/>
            </a:xfrm>
            <a:custGeom>
              <a:rect b="b" l="l" r="r" t="t"/>
              <a:pathLst>
                <a:path extrusionOk="0" h="2168" w="3978">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4"/>
            <p:cNvSpPr/>
            <p:nvPr/>
          </p:nvSpPr>
          <p:spPr>
            <a:xfrm>
              <a:off x="6434650" y="4290825"/>
              <a:ext cx="99450" cy="53600"/>
            </a:xfrm>
            <a:custGeom>
              <a:rect b="b" l="l" r="r" t="t"/>
              <a:pathLst>
                <a:path extrusionOk="0" h="2144" w="3978">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4"/>
            <p:cNvSpPr/>
            <p:nvPr/>
          </p:nvSpPr>
          <p:spPr>
            <a:xfrm>
              <a:off x="6279250" y="4133050"/>
              <a:ext cx="241750" cy="153625"/>
            </a:xfrm>
            <a:custGeom>
              <a:rect b="b" l="l" r="r" t="t"/>
              <a:pathLst>
                <a:path extrusionOk="0" h="6145" w="967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94"/>
          <p:cNvGrpSpPr/>
          <p:nvPr/>
        </p:nvGrpSpPr>
        <p:grpSpPr>
          <a:xfrm>
            <a:off x="3279088" y="2899239"/>
            <a:ext cx="351991" cy="324206"/>
            <a:chOff x="2792225" y="3231075"/>
            <a:chExt cx="269725" cy="248434"/>
          </a:xfrm>
        </p:grpSpPr>
        <p:sp>
          <p:nvSpPr>
            <p:cNvPr id="9095" name="Google Shape;9095;p94"/>
            <p:cNvSpPr/>
            <p:nvPr/>
          </p:nvSpPr>
          <p:spPr>
            <a:xfrm>
              <a:off x="2939726" y="3448400"/>
              <a:ext cx="26205" cy="30813"/>
            </a:xfrm>
            <a:custGeom>
              <a:rect b="b" l="l" r="r" t="t"/>
              <a:pathLst>
                <a:path extrusionOk="0" h="25571" w="21747">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4"/>
            <p:cNvSpPr/>
            <p:nvPr/>
          </p:nvSpPr>
          <p:spPr>
            <a:xfrm>
              <a:off x="2809253" y="3338031"/>
              <a:ext cx="136429" cy="141478"/>
            </a:xfrm>
            <a:custGeom>
              <a:rect b="b" l="l" r="r" t="t"/>
              <a:pathLst>
                <a:path extrusionOk="0" h="117409" w="113219">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4"/>
            <p:cNvSpPr/>
            <p:nvPr/>
          </p:nvSpPr>
          <p:spPr>
            <a:xfrm>
              <a:off x="2958925" y="3448375"/>
              <a:ext cx="625" cy="625"/>
            </a:xfrm>
            <a:custGeom>
              <a:rect b="b" l="l" r="r" t="t"/>
              <a:pathLst>
                <a:path extrusionOk="0" h="25" w="25">
                  <a:moveTo>
                    <a:pt x="24" y="25"/>
                  </a:moveTo>
                  <a:lnTo>
                    <a:pt x="24" y="25"/>
                  </a:lnTo>
                  <a:lnTo>
                    <a:pt x="0" y="1"/>
                  </a:lnTo>
                  <a:lnTo>
                    <a:pt x="24" y="2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4"/>
            <p:cNvSpPr/>
            <p:nvPr/>
          </p:nvSpPr>
          <p:spPr>
            <a:xfrm>
              <a:off x="2792225" y="3231075"/>
              <a:ext cx="257400" cy="222775"/>
            </a:xfrm>
            <a:custGeom>
              <a:rect b="b" l="l" r="r" t="t"/>
              <a:pathLst>
                <a:path extrusionOk="0" h="8911" w="10296">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4"/>
            <p:cNvSpPr/>
            <p:nvPr/>
          </p:nvSpPr>
          <p:spPr>
            <a:xfrm>
              <a:off x="2894625" y="3231225"/>
              <a:ext cx="167325" cy="122525"/>
            </a:xfrm>
            <a:custGeom>
              <a:rect b="b" l="l" r="r" t="t"/>
              <a:pathLst>
                <a:path extrusionOk="0" h="4901" w="6693">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4"/>
            <p:cNvSpPr/>
            <p:nvPr/>
          </p:nvSpPr>
          <p:spPr>
            <a:xfrm>
              <a:off x="2958783" y="3447804"/>
              <a:ext cx="596" cy="598"/>
            </a:xfrm>
            <a:custGeom>
              <a:rect b="b" l="l" r="r" t="t"/>
              <a:pathLst>
                <a:path extrusionOk="0" h="496" w="495">
                  <a:moveTo>
                    <a:pt x="495" y="495"/>
                  </a:moveTo>
                  <a:lnTo>
                    <a:pt x="495" y="495"/>
                  </a:lnTo>
                  <a:lnTo>
                    <a:pt x="0" y="1"/>
                  </a:lnTo>
                  <a:lnTo>
                    <a:pt x="495" y="49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1" name="Google Shape;9101;p94"/>
          <p:cNvSpPr txBox="1"/>
          <p:nvPr/>
        </p:nvSpPr>
        <p:spPr>
          <a:xfrm>
            <a:off x="2986500" y="1187975"/>
            <a:ext cx="31710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Goals &amp; Results</a:t>
            </a:r>
            <a:endParaRPr sz="1600">
              <a:solidFill>
                <a:schemeClr val="lt1"/>
              </a:solidFill>
            </a:endParaRPr>
          </a:p>
        </p:txBody>
      </p:sp>
      <p:sp>
        <p:nvSpPr>
          <p:cNvPr id="9102" name="Google Shape;9102;p9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Icons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6" name="Shape 9106"/>
        <p:cNvGrpSpPr/>
        <p:nvPr/>
      </p:nvGrpSpPr>
      <p:grpSpPr>
        <a:xfrm>
          <a:off x="0" y="0"/>
          <a:ext cx="0" cy="0"/>
          <a:chOff x="0" y="0"/>
          <a:chExt cx="0" cy="0"/>
        </a:xfrm>
      </p:grpSpPr>
      <p:grpSp>
        <p:nvGrpSpPr>
          <p:cNvPr id="9107" name="Google Shape;9107;p95"/>
          <p:cNvGrpSpPr/>
          <p:nvPr/>
        </p:nvGrpSpPr>
        <p:grpSpPr>
          <a:xfrm>
            <a:off x="1090526" y="1805904"/>
            <a:ext cx="341804" cy="341957"/>
            <a:chOff x="1757188" y="1943950"/>
            <a:chExt cx="341804" cy="341957"/>
          </a:xfrm>
        </p:grpSpPr>
        <p:sp>
          <p:nvSpPr>
            <p:cNvPr id="9108" name="Google Shape;9108;p95"/>
            <p:cNvSpPr/>
            <p:nvPr/>
          </p:nvSpPr>
          <p:spPr>
            <a:xfrm>
              <a:off x="1757188" y="2060545"/>
              <a:ext cx="341804" cy="107372"/>
            </a:xfrm>
            <a:custGeom>
              <a:rect b="b" l="l" r="r" t="t"/>
              <a:pathLst>
                <a:path extrusionOk="0" h="3621" w="11527">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95"/>
            <p:cNvSpPr/>
            <p:nvPr/>
          </p:nvSpPr>
          <p:spPr>
            <a:xfrm>
              <a:off x="1793898" y="1943950"/>
              <a:ext cx="98891" cy="97557"/>
            </a:xfrm>
            <a:custGeom>
              <a:rect b="b" l="l" r="r" t="t"/>
              <a:pathLst>
                <a:path extrusionOk="0" h="3290" w="3335">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5"/>
            <p:cNvSpPr/>
            <p:nvPr/>
          </p:nvSpPr>
          <p:spPr>
            <a:xfrm>
              <a:off x="1966923" y="1943950"/>
              <a:ext cx="98891" cy="97557"/>
            </a:xfrm>
            <a:custGeom>
              <a:rect b="b" l="l" r="r" t="t"/>
              <a:pathLst>
                <a:path extrusionOk="0" h="3290" w="3335">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5"/>
            <p:cNvSpPr/>
            <p:nvPr/>
          </p:nvSpPr>
          <p:spPr>
            <a:xfrm>
              <a:off x="1879358" y="2188350"/>
              <a:ext cx="98891" cy="97557"/>
            </a:xfrm>
            <a:custGeom>
              <a:rect b="b" l="l" r="r" t="t"/>
              <a:pathLst>
                <a:path extrusionOk="0" h="3290" w="3335">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95"/>
          <p:cNvGrpSpPr/>
          <p:nvPr/>
        </p:nvGrpSpPr>
        <p:grpSpPr>
          <a:xfrm>
            <a:off x="1830609" y="1780311"/>
            <a:ext cx="341836" cy="310762"/>
            <a:chOff x="2349655" y="1932711"/>
            <a:chExt cx="341836" cy="310762"/>
          </a:xfrm>
        </p:grpSpPr>
        <p:sp>
          <p:nvSpPr>
            <p:cNvPr id="9113" name="Google Shape;9113;p95"/>
            <p:cNvSpPr/>
            <p:nvPr/>
          </p:nvSpPr>
          <p:spPr>
            <a:xfrm>
              <a:off x="2349655" y="1949673"/>
              <a:ext cx="90440" cy="63634"/>
            </a:xfrm>
            <a:custGeom>
              <a:rect b="b" l="l" r="r" t="t"/>
              <a:pathLst>
                <a:path extrusionOk="0" h="2146" w="305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5"/>
            <p:cNvSpPr/>
            <p:nvPr/>
          </p:nvSpPr>
          <p:spPr>
            <a:xfrm>
              <a:off x="2459134" y="1932711"/>
              <a:ext cx="129255" cy="95362"/>
            </a:xfrm>
            <a:custGeom>
              <a:rect b="b" l="l" r="r" t="t"/>
              <a:pathLst>
                <a:path extrusionOk="0" h="3216" w="4359">
                  <a:moveTo>
                    <a:pt x="2048" y="1"/>
                  </a:moveTo>
                  <a:lnTo>
                    <a:pt x="2048" y="811"/>
                  </a:lnTo>
                  <a:lnTo>
                    <a:pt x="0" y="811"/>
                  </a:lnTo>
                  <a:lnTo>
                    <a:pt x="0" y="2406"/>
                  </a:lnTo>
                  <a:lnTo>
                    <a:pt x="2048" y="2406"/>
                  </a:lnTo>
                  <a:lnTo>
                    <a:pt x="2048" y="3216"/>
                  </a:lnTo>
                  <a:lnTo>
                    <a:pt x="4358" y="1597"/>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5"/>
            <p:cNvSpPr/>
            <p:nvPr/>
          </p:nvSpPr>
          <p:spPr>
            <a:xfrm>
              <a:off x="2349655" y="2057728"/>
              <a:ext cx="90440" cy="63723"/>
            </a:xfrm>
            <a:custGeom>
              <a:rect b="b" l="l" r="r" t="t"/>
              <a:pathLst>
                <a:path extrusionOk="0" h="2149" w="305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5"/>
            <p:cNvSpPr/>
            <p:nvPr/>
          </p:nvSpPr>
          <p:spPr>
            <a:xfrm>
              <a:off x="2459134" y="2043584"/>
              <a:ext cx="180080" cy="91834"/>
            </a:xfrm>
            <a:custGeom>
              <a:rect b="b" l="l" r="r" t="t"/>
              <a:pathLst>
                <a:path extrusionOk="0" h="3097" w="6073">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5"/>
            <p:cNvSpPr/>
            <p:nvPr/>
          </p:nvSpPr>
          <p:spPr>
            <a:xfrm>
              <a:off x="2349655" y="2165754"/>
              <a:ext cx="90440" cy="63634"/>
            </a:xfrm>
            <a:custGeom>
              <a:rect b="b" l="l" r="r" t="t"/>
              <a:pathLst>
                <a:path extrusionOk="0" h="2146" w="305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5"/>
            <p:cNvSpPr/>
            <p:nvPr/>
          </p:nvSpPr>
          <p:spPr>
            <a:xfrm>
              <a:off x="2459134" y="2151639"/>
              <a:ext cx="232357" cy="91834"/>
            </a:xfrm>
            <a:custGeom>
              <a:rect b="b" l="l" r="r" t="t"/>
              <a:pathLst>
                <a:path extrusionOk="0" h="3097" w="7836">
                  <a:moveTo>
                    <a:pt x="5668" y="0"/>
                  </a:moveTo>
                  <a:lnTo>
                    <a:pt x="5668" y="762"/>
                  </a:lnTo>
                  <a:lnTo>
                    <a:pt x="0" y="762"/>
                  </a:lnTo>
                  <a:lnTo>
                    <a:pt x="0" y="2310"/>
                  </a:lnTo>
                  <a:lnTo>
                    <a:pt x="5668" y="2310"/>
                  </a:lnTo>
                  <a:lnTo>
                    <a:pt x="5668" y="3096"/>
                  </a:lnTo>
                  <a:lnTo>
                    <a:pt x="7835" y="1548"/>
                  </a:lnTo>
                  <a:lnTo>
                    <a:pt x="5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95"/>
          <p:cNvGrpSpPr/>
          <p:nvPr/>
        </p:nvGrpSpPr>
        <p:grpSpPr>
          <a:xfrm>
            <a:off x="2596134" y="1790927"/>
            <a:ext cx="307200" cy="340386"/>
            <a:chOff x="2967565" y="1943327"/>
            <a:chExt cx="307200" cy="340386"/>
          </a:xfrm>
        </p:grpSpPr>
        <p:sp>
          <p:nvSpPr>
            <p:cNvPr id="9120" name="Google Shape;9120;p95"/>
            <p:cNvSpPr/>
            <p:nvPr/>
          </p:nvSpPr>
          <p:spPr>
            <a:xfrm>
              <a:off x="3030429" y="2095862"/>
              <a:ext cx="182215" cy="49460"/>
            </a:xfrm>
            <a:custGeom>
              <a:rect b="b" l="l" r="r" t="t"/>
              <a:pathLst>
                <a:path extrusionOk="0" h="1668" w="6145">
                  <a:moveTo>
                    <a:pt x="738" y="0"/>
                  </a:moveTo>
                  <a:lnTo>
                    <a:pt x="0" y="1667"/>
                  </a:lnTo>
                  <a:lnTo>
                    <a:pt x="6144" y="1667"/>
                  </a:lnTo>
                  <a:lnTo>
                    <a:pt x="5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5"/>
            <p:cNvSpPr/>
            <p:nvPr/>
          </p:nvSpPr>
          <p:spPr>
            <a:xfrm>
              <a:off x="3061476" y="2027364"/>
              <a:ext cx="120804" cy="49460"/>
            </a:xfrm>
            <a:custGeom>
              <a:rect b="b" l="l" r="r" t="t"/>
              <a:pathLst>
                <a:path extrusionOk="0" h="1668" w="4074">
                  <a:moveTo>
                    <a:pt x="763" y="0"/>
                  </a:moveTo>
                  <a:lnTo>
                    <a:pt x="1" y="1667"/>
                  </a:lnTo>
                  <a:lnTo>
                    <a:pt x="4073" y="1667"/>
                  </a:lnTo>
                  <a:lnTo>
                    <a:pt x="33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5"/>
            <p:cNvSpPr/>
            <p:nvPr/>
          </p:nvSpPr>
          <p:spPr>
            <a:xfrm>
              <a:off x="2998641" y="2165754"/>
              <a:ext cx="245048" cy="49460"/>
            </a:xfrm>
            <a:custGeom>
              <a:rect b="b" l="l" r="r" t="t"/>
              <a:pathLst>
                <a:path extrusionOk="0" h="1668" w="8264">
                  <a:moveTo>
                    <a:pt x="739" y="1"/>
                  </a:moveTo>
                  <a:lnTo>
                    <a:pt x="0" y="1668"/>
                  </a:lnTo>
                  <a:lnTo>
                    <a:pt x="8264" y="1668"/>
                  </a:lnTo>
                  <a:lnTo>
                    <a:pt x="7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5"/>
            <p:cNvSpPr/>
            <p:nvPr/>
          </p:nvSpPr>
          <p:spPr>
            <a:xfrm>
              <a:off x="3091841" y="1943327"/>
              <a:ext cx="58653" cy="64287"/>
            </a:xfrm>
            <a:custGeom>
              <a:rect b="b" l="l" r="r" t="t"/>
              <a:pathLst>
                <a:path extrusionOk="0" h="2168" w="1978">
                  <a:moveTo>
                    <a:pt x="1001" y="0"/>
                  </a:moveTo>
                  <a:lnTo>
                    <a:pt x="1" y="2167"/>
                  </a:lnTo>
                  <a:lnTo>
                    <a:pt x="1977" y="2167"/>
                  </a:lnTo>
                  <a:lnTo>
                    <a:pt x="10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5"/>
            <p:cNvSpPr/>
            <p:nvPr/>
          </p:nvSpPr>
          <p:spPr>
            <a:xfrm>
              <a:off x="2967565" y="2234253"/>
              <a:ext cx="307200" cy="49460"/>
            </a:xfrm>
            <a:custGeom>
              <a:rect b="b" l="l" r="r" t="t"/>
              <a:pathLst>
                <a:path extrusionOk="0" h="1668" w="10360">
                  <a:moveTo>
                    <a:pt x="739" y="1"/>
                  </a:moveTo>
                  <a:lnTo>
                    <a:pt x="1" y="1668"/>
                  </a:lnTo>
                  <a:lnTo>
                    <a:pt x="10360" y="1668"/>
                  </a:lnTo>
                  <a:lnTo>
                    <a:pt x="96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95"/>
          <p:cNvGrpSpPr/>
          <p:nvPr/>
        </p:nvGrpSpPr>
        <p:grpSpPr>
          <a:xfrm>
            <a:off x="3274231" y="1796256"/>
            <a:ext cx="340411" cy="339675"/>
            <a:chOff x="3502831" y="1939087"/>
            <a:chExt cx="340411" cy="339675"/>
          </a:xfrm>
        </p:grpSpPr>
        <p:sp>
          <p:nvSpPr>
            <p:cNvPr id="9126" name="Google Shape;9126;p95"/>
            <p:cNvSpPr/>
            <p:nvPr/>
          </p:nvSpPr>
          <p:spPr>
            <a:xfrm>
              <a:off x="3578417" y="2091622"/>
              <a:ext cx="187137" cy="31787"/>
            </a:xfrm>
            <a:custGeom>
              <a:rect b="b" l="l" r="r" t="t"/>
              <a:pathLst>
                <a:path extrusionOk="0" h="1072" w="6311">
                  <a:moveTo>
                    <a:pt x="0" y="0"/>
                  </a:moveTo>
                  <a:lnTo>
                    <a:pt x="0" y="1072"/>
                  </a:lnTo>
                  <a:lnTo>
                    <a:pt x="6311" y="1072"/>
                  </a:lnTo>
                  <a:lnTo>
                    <a:pt x="63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5"/>
            <p:cNvSpPr/>
            <p:nvPr/>
          </p:nvSpPr>
          <p:spPr>
            <a:xfrm>
              <a:off x="3552975" y="2142447"/>
              <a:ext cx="239414" cy="31817"/>
            </a:xfrm>
            <a:custGeom>
              <a:rect b="b" l="l" r="r" t="t"/>
              <a:pathLst>
                <a:path extrusionOk="0" h="1073" w="8074">
                  <a:moveTo>
                    <a:pt x="1" y="1"/>
                  </a:moveTo>
                  <a:lnTo>
                    <a:pt x="1" y="1072"/>
                  </a:lnTo>
                  <a:lnTo>
                    <a:pt x="8074" y="1072"/>
                  </a:lnTo>
                  <a:lnTo>
                    <a:pt x="80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95"/>
            <p:cNvSpPr/>
            <p:nvPr/>
          </p:nvSpPr>
          <p:spPr>
            <a:xfrm>
              <a:off x="3528985" y="2194725"/>
              <a:ext cx="286710" cy="31787"/>
            </a:xfrm>
            <a:custGeom>
              <a:rect b="b" l="l" r="r" t="t"/>
              <a:pathLst>
                <a:path extrusionOk="0" h="1072" w="9669">
                  <a:moveTo>
                    <a:pt x="0" y="0"/>
                  </a:moveTo>
                  <a:lnTo>
                    <a:pt x="0" y="1072"/>
                  </a:lnTo>
                  <a:lnTo>
                    <a:pt x="9669" y="1072"/>
                  </a:lnTo>
                  <a:lnTo>
                    <a:pt x="96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95"/>
            <p:cNvSpPr/>
            <p:nvPr/>
          </p:nvSpPr>
          <p:spPr>
            <a:xfrm>
              <a:off x="3606647" y="1939087"/>
              <a:ext cx="161043" cy="132072"/>
            </a:xfrm>
            <a:custGeom>
              <a:rect b="b" l="l" r="r" t="t"/>
              <a:pathLst>
                <a:path extrusionOk="0" h="4454" w="5431">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5"/>
            <p:cNvSpPr/>
            <p:nvPr/>
          </p:nvSpPr>
          <p:spPr>
            <a:xfrm>
              <a:off x="3502831" y="2246974"/>
              <a:ext cx="340411" cy="31787"/>
            </a:xfrm>
            <a:custGeom>
              <a:rect b="b" l="l" r="r" t="t"/>
              <a:pathLst>
                <a:path extrusionOk="0" h="1072" w="11480">
                  <a:moveTo>
                    <a:pt x="1" y="0"/>
                  </a:moveTo>
                  <a:lnTo>
                    <a:pt x="1" y="1072"/>
                  </a:lnTo>
                  <a:lnTo>
                    <a:pt x="11479" y="1072"/>
                  </a:lnTo>
                  <a:lnTo>
                    <a:pt x="114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95"/>
          <p:cNvGrpSpPr/>
          <p:nvPr/>
        </p:nvGrpSpPr>
        <p:grpSpPr>
          <a:xfrm>
            <a:off x="4042436" y="1799240"/>
            <a:ext cx="341808" cy="341808"/>
            <a:chOff x="4118636" y="1946856"/>
            <a:chExt cx="341808" cy="341808"/>
          </a:xfrm>
        </p:grpSpPr>
        <p:sp>
          <p:nvSpPr>
            <p:cNvPr id="9132" name="Google Shape;9132;p95"/>
            <p:cNvSpPr/>
            <p:nvPr/>
          </p:nvSpPr>
          <p:spPr>
            <a:xfrm>
              <a:off x="4159587" y="2127620"/>
              <a:ext cx="120063" cy="120093"/>
            </a:xfrm>
            <a:custGeom>
              <a:rect b="b" l="l" r="r" t="t"/>
              <a:pathLst>
                <a:path extrusionOk="0" h="4050" w="4049">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5"/>
            <p:cNvSpPr/>
            <p:nvPr/>
          </p:nvSpPr>
          <p:spPr>
            <a:xfrm>
              <a:off x="4299401" y="2127620"/>
              <a:ext cx="161043" cy="161043"/>
            </a:xfrm>
            <a:custGeom>
              <a:rect b="b" l="l" r="r" t="t"/>
              <a:pathLst>
                <a:path extrusionOk="0" h="5431" w="5431">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5"/>
            <p:cNvSpPr/>
            <p:nvPr/>
          </p:nvSpPr>
          <p:spPr>
            <a:xfrm>
              <a:off x="4118636" y="1946856"/>
              <a:ext cx="161725" cy="160331"/>
            </a:xfrm>
            <a:custGeom>
              <a:rect b="b" l="l" r="r" t="t"/>
              <a:pathLst>
                <a:path extrusionOk="0" h="5407" w="5454">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5"/>
            <p:cNvSpPr/>
            <p:nvPr/>
          </p:nvSpPr>
          <p:spPr>
            <a:xfrm>
              <a:off x="4300824" y="1987095"/>
              <a:ext cx="120063" cy="120093"/>
            </a:xfrm>
            <a:custGeom>
              <a:rect b="b" l="l" r="r" t="t"/>
              <a:pathLst>
                <a:path extrusionOk="0" h="4050" w="4049">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95"/>
          <p:cNvGrpSpPr/>
          <p:nvPr/>
        </p:nvGrpSpPr>
        <p:grpSpPr>
          <a:xfrm>
            <a:off x="4781640" y="1783158"/>
            <a:ext cx="341839" cy="343910"/>
            <a:chOff x="4705440" y="1935558"/>
            <a:chExt cx="341839" cy="343910"/>
          </a:xfrm>
        </p:grpSpPr>
        <p:sp>
          <p:nvSpPr>
            <p:cNvPr id="9137" name="Google Shape;9137;p95"/>
            <p:cNvSpPr/>
            <p:nvPr/>
          </p:nvSpPr>
          <p:spPr>
            <a:xfrm>
              <a:off x="4788083" y="1996287"/>
              <a:ext cx="177974" cy="221741"/>
            </a:xfrm>
            <a:custGeom>
              <a:rect b="b" l="l" r="r" t="t"/>
              <a:pathLst>
                <a:path extrusionOk="0" h="7478" w="6002">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5"/>
            <p:cNvSpPr/>
            <p:nvPr/>
          </p:nvSpPr>
          <p:spPr>
            <a:xfrm>
              <a:off x="4705440" y="1935558"/>
              <a:ext cx="62893" cy="340381"/>
            </a:xfrm>
            <a:custGeom>
              <a:rect b="b" l="l" r="r" t="t"/>
              <a:pathLst>
                <a:path extrusionOk="0" h="11479" w="2121">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5"/>
            <p:cNvSpPr/>
            <p:nvPr/>
          </p:nvSpPr>
          <p:spPr>
            <a:xfrm>
              <a:off x="4984386" y="1936952"/>
              <a:ext cx="62893" cy="342516"/>
            </a:xfrm>
            <a:custGeom>
              <a:rect b="b" l="l" r="r" t="t"/>
              <a:pathLst>
                <a:path extrusionOk="0" h="11551" w="2121">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0" name="Google Shape;9140;p95"/>
          <p:cNvSpPr/>
          <p:nvPr/>
        </p:nvSpPr>
        <p:spPr>
          <a:xfrm>
            <a:off x="5513983" y="1778206"/>
            <a:ext cx="340381" cy="341804"/>
          </a:xfrm>
          <a:custGeom>
            <a:rect b="b" l="l" r="r" t="t"/>
            <a:pathLst>
              <a:path extrusionOk="0" h="11527" w="11479">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1" name="Google Shape;9141;p95"/>
          <p:cNvGrpSpPr/>
          <p:nvPr/>
        </p:nvGrpSpPr>
        <p:grpSpPr>
          <a:xfrm>
            <a:off x="6262241" y="1849928"/>
            <a:ext cx="341809" cy="276840"/>
            <a:chOff x="5881241" y="1992759"/>
            <a:chExt cx="341809" cy="276840"/>
          </a:xfrm>
        </p:grpSpPr>
        <p:sp>
          <p:nvSpPr>
            <p:cNvPr id="9142" name="Google Shape;9142;p95"/>
            <p:cNvSpPr/>
            <p:nvPr/>
          </p:nvSpPr>
          <p:spPr>
            <a:xfrm>
              <a:off x="5881241" y="2032998"/>
              <a:ext cx="240126" cy="63575"/>
            </a:xfrm>
            <a:custGeom>
              <a:rect b="b" l="l" r="r" t="t"/>
              <a:pathLst>
                <a:path extrusionOk="0" h="2144" w="8098">
                  <a:moveTo>
                    <a:pt x="0" y="1"/>
                  </a:moveTo>
                  <a:lnTo>
                    <a:pt x="0" y="2144"/>
                  </a:lnTo>
                  <a:lnTo>
                    <a:pt x="7025" y="2144"/>
                  </a:lnTo>
                  <a:lnTo>
                    <a:pt x="8097" y="1072"/>
                  </a:lnTo>
                  <a:lnTo>
                    <a:pt x="70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5"/>
            <p:cNvSpPr/>
            <p:nvPr/>
          </p:nvSpPr>
          <p:spPr>
            <a:xfrm>
              <a:off x="6117784" y="2032998"/>
              <a:ext cx="105266" cy="63575"/>
            </a:xfrm>
            <a:custGeom>
              <a:rect b="b" l="l" r="r" t="t"/>
              <a:pathLst>
                <a:path extrusionOk="0" h="2144" w="3550">
                  <a:moveTo>
                    <a:pt x="1" y="1"/>
                  </a:moveTo>
                  <a:lnTo>
                    <a:pt x="1073" y="1072"/>
                  </a:lnTo>
                  <a:lnTo>
                    <a:pt x="1" y="2144"/>
                  </a:lnTo>
                  <a:lnTo>
                    <a:pt x="3549" y="2144"/>
                  </a:lnTo>
                  <a:lnTo>
                    <a:pt x="35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5"/>
            <p:cNvSpPr/>
            <p:nvPr/>
          </p:nvSpPr>
          <p:spPr>
            <a:xfrm>
              <a:off x="5882635" y="2119851"/>
              <a:ext cx="188590" cy="63605"/>
            </a:xfrm>
            <a:custGeom>
              <a:rect b="b" l="l" r="r" t="t"/>
              <a:pathLst>
                <a:path extrusionOk="0" h="2145" w="6360">
                  <a:moveTo>
                    <a:pt x="1" y="1"/>
                  </a:moveTo>
                  <a:lnTo>
                    <a:pt x="1" y="2144"/>
                  </a:lnTo>
                  <a:lnTo>
                    <a:pt x="5288" y="2144"/>
                  </a:lnTo>
                  <a:lnTo>
                    <a:pt x="6359" y="1072"/>
                  </a:lnTo>
                  <a:lnTo>
                    <a:pt x="5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5"/>
            <p:cNvSpPr/>
            <p:nvPr/>
          </p:nvSpPr>
          <p:spPr>
            <a:xfrm>
              <a:off x="6067670" y="2119851"/>
              <a:ext cx="155379" cy="63605"/>
            </a:xfrm>
            <a:custGeom>
              <a:rect b="b" l="l" r="r" t="t"/>
              <a:pathLst>
                <a:path extrusionOk="0" h="2145" w="5240">
                  <a:moveTo>
                    <a:pt x="0" y="1"/>
                  </a:moveTo>
                  <a:lnTo>
                    <a:pt x="1072" y="1072"/>
                  </a:lnTo>
                  <a:lnTo>
                    <a:pt x="0" y="2144"/>
                  </a:lnTo>
                  <a:lnTo>
                    <a:pt x="5239" y="2144"/>
                  </a:lnTo>
                  <a:lnTo>
                    <a:pt x="5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5"/>
            <p:cNvSpPr/>
            <p:nvPr/>
          </p:nvSpPr>
          <p:spPr>
            <a:xfrm>
              <a:off x="5881923" y="2206023"/>
              <a:ext cx="131390" cy="63575"/>
            </a:xfrm>
            <a:custGeom>
              <a:rect b="b" l="l" r="r" t="t"/>
              <a:pathLst>
                <a:path extrusionOk="0" h="2144" w="4431">
                  <a:moveTo>
                    <a:pt x="1" y="0"/>
                  </a:moveTo>
                  <a:lnTo>
                    <a:pt x="1" y="2143"/>
                  </a:lnTo>
                  <a:lnTo>
                    <a:pt x="3359" y="2143"/>
                  </a:lnTo>
                  <a:lnTo>
                    <a:pt x="4430" y="1072"/>
                  </a:lnTo>
                  <a:lnTo>
                    <a:pt x="33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5"/>
            <p:cNvSpPr/>
            <p:nvPr/>
          </p:nvSpPr>
          <p:spPr>
            <a:xfrm>
              <a:off x="6009046" y="2206023"/>
              <a:ext cx="214002" cy="63575"/>
            </a:xfrm>
            <a:custGeom>
              <a:rect b="b" l="l" r="r" t="t"/>
              <a:pathLst>
                <a:path extrusionOk="0" h="2144" w="7217">
                  <a:moveTo>
                    <a:pt x="1" y="0"/>
                  </a:moveTo>
                  <a:lnTo>
                    <a:pt x="1072" y="1072"/>
                  </a:lnTo>
                  <a:lnTo>
                    <a:pt x="1" y="2143"/>
                  </a:lnTo>
                  <a:lnTo>
                    <a:pt x="7216" y="2143"/>
                  </a:lnTo>
                  <a:lnTo>
                    <a:pt x="72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5"/>
            <p:cNvSpPr/>
            <p:nvPr/>
          </p:nvSpPr>
          <p:spPr>
            <a:xfrm>
              <a:off x="6162293" y="1992759"/>
              <a:ext cx="60758" cy="20490"/>
            </a:xfrm>
            <a:custGeom>
              <a:rect b="b" l="l" r="r" t="t"/>
              <a:pathLst>
                <a:path extrusionOk="0" h="691" w="2049">
                  <a:moveTo>
                    <a:pt x="0" y="0"/>
                  </a:moveTo>
                  <a:lnTo>
                    <a:pt x="0" y="691"/>
                  </a:lnTo>
                  <a:lnTo>
                    <a:pt x="2048" y="691"/>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5"/>
            <p:cNvSpPr/>
            <p:nvPr/>
          </p:nvSpPr>
          <p:spPr>
            <a:xfrm>
              <a:off x="6121342" y="1992759"/>
              <a:ext cx="20490" cy="20490"/>
            </a:xfrm>
            <a:custGeom>
              <a:rect b="b" l="l" r="r" t="t"/>
              <a:pathLst>
                <a:path extrusionOk="0" h="691" w="691">
                  <a:moveTo>
                    <a:pt x="0" y="0"/>
                  </a:moveTo>
                  <a:lnTo>
                    <a:pt x="0" y="691"/>
                  </a:lnTo>
                  <a:lnTo>
                    <a:pt x="691" y="691"/>
                  </a:lnTo>
                  <a:lnTo>
                    <a:pt x="6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95"/>
          <p:cNvGrpSpPr/>
          <p:nvPr/>
        </p:nvGrpSpPr>
        <p:grpSpPr>
          <a:xfrm>
            <a:off x="6983425" y="1760156"/>
            <a:ext cx="342521" cy="340416"/>
            <a:chOff x="6459594" y="1922125"/>
            <a:chExt cx="342521" cy="340416"/>
          </a:xfrm>
        </p:grpSpPr>
        <p:sp>
          <p:nvSpPr>
            <p:cNvPr id="9151" name="Google Shape;9151;p95"/>
            <p:cNvSpPr/>
            <p:nvPr/>
          </p:nvSpPr>
          <p:spPr>
            <a:xfrm>
              <a:off x="6730059" y="2207417"/>
              <a:ext cx="71344" cy="55124"/>
            </a:xfrm>
            <a:custGeom>
              <a:rect b="b" l="l" r="r" t="t"/>
              <a:pathLst>
                <a:path extrusionOk="0" h="1859" w="2406">
                  <a:moveTo>
                    <a:pt x="0" y="1"/>
                  </a:moveTo>
                  <a:lnTo>
                    <a:pt x="0" y="1858"/>
                  </a:lnTo>
                  <a:lnTo>
                    <a:pt x="2405" y="1858"/>
                  </a:lnTo>
                  <a:lnTo>
                    <a:pt x="2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5"/>
            <p:cNvSpPr/>
            <p:nvPr/>
          </p:nvSpPr>
          <p:spPr>
            <a:xfrm>
              <a:off x="6640359" y="2207417"/>
              <a:ext cx="69239" cy="55124"/>
            </a:xfrm>
            <a:custGeom>
              <a:rect b="b" l="l" r="r" t="t"/>
              <a:pathLst>
                <a:path extrusionOk="0" h="1859" w="2335">
                  <a:moveTo>
                    <a:pt x="1" y="1"/>
                  </a:moveTo>
                  <a:lnTo>
                    <a:pt x="1" y="1858"/>
                  </a:lnTo>
                  <a:lnTo>
                    <a:pt x="2334" y="1858"/>
                  </a:lnTo>
                  <a:lnTo>
                    <a:pt x="2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5"/>
            <p:cNvSpPr/>
            <p:nvPr/>
          </p:nvSpPr>
          <p:spPr>
            <a:xfrm>
              <a:off x="6551400" y="2207417"/>
              <a:ext cx="69209" cy="55124"/>
            </a:xfrm>
            <a:custGeom>
              <a:rect b="b" l="l" r="r" t="t"/>
              <a:pathLst>
                <a:path extrusionOk="0" h="1859" w="2334">
                  <a:moveTo>
                    <a:pt x="0" y="1"/>
                  </a:moveTo>
                  <a:lnTo>
                    <a:pt x="0" y="1858"/>
                  </a:lnTo>
                  <a:lnTo>
                    <a:pt x="2334" y="1858"/>
                  </a:lnTo>
                  <a:lnTo>
                    <a:pt x="2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5"/>
            <p:cNvSpPr/>
            <p:nvPr/>
          </p:nvSpPr>
          <p:spPr>
            <a:xfrm>
              <a:off x="6460276" y="2207417"/>
              <a:ext cx="72085" cy="55124"/>
            </a:xfrm>
            <a:custGeom>
              <a:rect b="b" l="l" r="r" t="t"/>
              <a:pathLst>
                <a:path extrusionOk="0" h="1859" w="2431">
                  <a:moveTo>
                    <a:pt x="1" y="1"/>
                  </a:moveTo>
                  <a:lnTo>
                    <a:pt x="1" y="1858"/>
                  </a:lnTo>
                  <a:lnTo>
                    <a:pt x="2430" y="1858"/>
                  </a:lnTo>
                  <a:lnTo>
                    <a:pt x="24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5"/>
            <p:cNvSpPr/>
            <p:nvPr/>
          </p:nvSpPr>
          <p:spPr>
            <a:xfrm>
              <a:off x="6635407" y="2032286"/>
              <a:ext cx="78431" cy="155379"/>
            </a:xfrm>
            <a:custGeom>
              <a:rect b="b" l="l" r="r" t="t"/>
              <a:pathLst>
                <a:path extrusionOk="0" h="5240" w="2645">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5"/>
            <p:cNvSpPr/>
            <p:nvPr/>
          </p:nvSpPr>
          <p:spPr>
            <a:xfrm>
              <a:off x="6547841" y="1922125"/>
              <a:ext cx="78431" cy="265538"/>
            </a:xfrm>
            <a:custGeom>
              <a:rect b="b" l="l" r="r" t="t"/>
              <a:pathLst>
                <a:path extrusionOk="0" h="8955" w="2645">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5"/>
            <p:cNvSpPr/>
            <p:nvPr/>
          </p:nvSpPr>
          <p:spPr>
            <a:xfrm>
              <a:off x="6459594" y="2009631"/>
              <a:ext cx="78401" cy="178034"/>
            </a:xfrm>
            <a:custGeom>
              <a:rect b="b" l="l" r="r" t="t"/>
              <a:pathLst>
                <a:path extrusionOk="0" h="6004" w="2644">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5"/>
            <p:cNvSpPr/>
            <p:nvPr/>
          </p:nvSpPr>
          <p:spPr>
            <a:xfrm>
              <a:off x="6723684" y="1951066"/>
              <a:ext cx="78431" cy="236597"/>
            </a:xfrm>
            <a:custGeom>
              <a:rect b="b" l="l" r="r" t="t"/>
              <a:pathLst>
                <a:path extrusionOk="0" h="7979" w="2645">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95"/>
          <p:cNvGrpSpPr/>
          <p:nvPr/>
        </p:nvGrpSpPr>
        <p:grpSpPr>
          <a:xfrm>
            <a:off x="7712377" y="1770060"/>
            <a:ext cx="341093" cy="340384"/>
            <a:chOff x="7045716" y="1932029"/>
            <a:chExt cx="341093" cy="340384"/>
          </a:xfrm>
        </p:grpSpPr>
        <p:sp>
          <p:nvSpPr>
            <p:cNvPr id="9160" name="Google Shape;9160;p95"/>
            <p:cNvSpPr/>
            <p:nvPr/>
          </p:nvSpPr>
          <p:spPr>
            <a:xfrm>
              <a:off x="7157982" y="2043584"/>
              <a:ext cx="116564" cy="116564"/>
            </a:xfrm>
            <a:custGeom>
              <a:rect b="b" l="l" r="r" t="t"/>
              <a:pathLst>
                <a:path extrusionOk="0" h="3931" w="3931">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5"/>
            <p:cNvSpPr/>
            <p:nvPr/>
          </p:nvSpPr>
          <p:spPr>
            <a:xfrm>
              <a:off x="7045716" y="1932029"/>
              <a:ext cx="341093" cy="160301"/>
            </a:xfrm>
            <a:custGeom>
              <a:rect b="b" l="l" r="r" t="t"/>
              <a:pathLst>
                <a:path extrusionOk="0" h="5406" w="11503">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5"/>
            <p:cNvSpPr/>
            <p:nvPr/>
          </p:nvSpPr>
          <p:spPr>
            <a:xfrm>
              <a:off x="7045716" y="2112082"/>
              <a:ext cx="341093" cy="160331"/>
            </a:xfrm>
            <a:custGeom>
              <a:rect b="b" l="l" r="r" t="t"/>
              <a:pathLst>
                <a:path extrusionOk="0" h="5407" w="11503">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5"/>
            <p:cNvSpPr/>
            <p:nvPr/>
          </p:nvSpPr>
          <p:spPr>
            <a:xfrm>
              <a:off x="7226481" y="1999104"/>
              <a:ext cx="93939" cy="206233"/>
            </a:xfrm>
            <a:custGeom>
              <a:rect b="b" l="l" r="r" t="t"/>
              <a:pathLst>
                <a:path extrusionOk="0" h="6955" w="3168">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95"/>
            <p:cNvSpPr/>
            <p:nvPr/>
          </p:nvSpPr>
          <p:spPr>
            <a:xfrm>
              <a:off x="7112079" y="1999104"/>
              <a:ext cx="93257" cy="206233"/>
            </a:xfrm>
            <a:custGeom>
              <a:rect b="b" l="l" r="r" t="t"/>
              <a:pathLst>
                <a:path extrusionOk="0" h="6955" w="3145">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95"/>
          <p:cNvGrpSpPr/>
          <p:nvPr/>
        </p:nvGrpSpPr>
        <p:grpSpPr>
          <a:xfrm>
            <a:off x="7711665" y="2296134"/>
            <a:ext cx="340381" cy="341128"/>
            <a:chOff x="7045004" y="2458103"/>
            <a:chExt cx="340381" cy="341128"/>
          </a:xfrm>
        </p:grpSpPr>
        <p:sp>
          <p:nvSpPr>
            <p:cNvPr id="9166" name="Google Shape;9166;p95"/>
            <p:cNvSpPr/>
            <p:nvPr/>
          </p:nvSpPr>
          <p:spPr>
            <a:xfrm>
              <a:off x="7184106" y="2501901"/>
              <a:ext cx="63605" cy="129967"/>
            </a:xfrm>
            <a:custGeom>
              <a:rect b="b" l="l" r="r" t="t"/>
              <a:pathLst>
                <a:path extrusionOk="0" h="4383" w="2145">
                  <a:moveTo>
                    <a:pt x="1" y="0"/>
                  </a:moveTo>
                  <a:lnTo>
                    <a:pt x="1" y="4382"/>
                  </a:lnTo>
                  <a:lnTo>
                    <a:pt x="2144" y="4382"/>
                  </a:lnTo>
                  <a:lnTo>
                    <a:pt x="2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95"/>
            <p:cNvSpPr/>
            <p:nvPr/>
          </p:nvSpPr>
          <p:spPr>
            <a:xfrm>
              <a:off x="7270960" y="2458103"/>
              <a:ext cx="63605" cy="129255"/>
            </a:xfrm>
            <a:custGeom>
              <a:rect b="b" l="l" r="r" t="t"/>
              <a:pathLst>
                <a:path extrusionOk="0" h="4359" w="2145">
                  <a:moveTo>
                    <a:pt x="1" y="1"/>
                  </a:moveTo>
                  <a:lnTo>
                    <a:pt x="1" y="4359"/>
                  </a:lnTo>
                  <a:lnTo>
                    <a:pt x="2144" y="4359"/>
                  </a:lnTo>
                  <a:lnTo>
                    <a:pt x="21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5"/>
            <p:cNvSpPr/>
            <p:nvPr/>
          </p:nvSpPr>
          <p:spPr>
            <a:xfrm>
              <a:off x="7097964" y="2544957"/>
              <a:ext cx="63575" cy="129967"/>
            </a:xfrm>
            <a:custGeom>
              <a:rect b="b" l="l" r="r" t="t"/>
              <a:pathLst>
                <a:path extrusionOk="0" h="4383" w="2144">
                  <a:moveTo>
                    <a:pt x="0" y="1"/>
                  </a:moveTo>
                  <a:lnTo>
                    <a:pt x="0" y="4383"/>
                  </a:lnTo>
                  <a:lnTo>
                    <a:pt x="2144" y="4383"/>
                  </a:lnTo>
                  <a:lnTo>
                    <a:pt x="21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5"/>
            <p:cNvSpPr/>
            <p:nvPr/>
          </p:nvSpPr>
          <p:spPr>
            <a:xfrm>
              <a:off x="7045004" y="2607822"/>
              <a:ext cx="340381" cy="139130"/>
            </a:xfrm>
            <a:custGeom>
              <a:rect b="b" l="l" r="r" t="t"/>
              <a:pathLst>
                <a:path extrusionOk="0" h="4692" w="11479">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95"/>
            <p:cNvSpPr/>
            <p:nvPr/>
          </p:nvSpPr>
          <p:spPr>
            <a:xfrm>
              <a:off x="7107839" y="2778712"/>
              <a:ext cx="43115" cy="20520"/>
            </a:xfrm>
            <a:custGeom>
              <a:rect b="b" l="l" r="r" t="t"/>
              <a:pathLst>
                <a:path extrusionOk="0" h="692" w="1454">
                  <a:moveTo>
                    <a:pt x="1" y="1"/>
                  </a:moveTo>
                  <a:lnTo>
                    <a:pt x="1" y="691"/>
                  </a:lnTo>
                  <a:lnTo>
                    <a:pt x="1454" y="691"/>
                  </a:lnTo>
                  <a:lnTo>
                    <a:pt x="1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5"/>
            <p:cNvSpPr/>
            <p:nvPr/>
          </p:nvSpPr>
          <p:spPr>
            <a:xfrm>
              <a:off x="7194010" y="2778712"/>
              <a:ext cx="43085" cy="20520"/>
            </a:xfrm>
            <a:custGeom>
              <a:rect b="b" l="l" r="r" t="t"/>
              <a:pathLst>
                <a:path extrusionOk="0" h="692" w="1453">
                  <a:moveTo>
                    <a:pt x="0" y="1"/>
                  </a:moveTo>
                  <a:lnTo>
                    <a:pt x="0" y="691"/>
                  </a:lnTo>
                  <a:lnTo>
                    <a:pt x="1453" y="691"/>
                  </a:lnTo>
                  <a:lnTo>
                    <a:pt x="14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5"/>
            <p:cNvSpPr/>
            <p:nvPr/>
          </p:nvSpPr>
          <p:spPr>
            <a:xfrm>
              <a:off x="7281576" y="2778712"/>
              <a:ext cx="43085" cy="20520"/>
            </a:xfrm>
            <a:custGeom>
              <a:rect b="b" l="l" r="r" t="t"/>
              <a:pathLst>
                <a:path extrusionOk="0" h="692" w="1453">
                  <a:moveTo>
                    <a:pt x="0" y="1"/>
                  </a:moveTo>
                  <a:lnTo>
                    <a:pt x="0" y="691"/>
                  </a:lnTo>
                  <a:lnTo>
                    <a:pt x="1453" y="691"/>
                  </a:lnTo>
                  <a:lnTo>
                    <a:pt x="14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95"/>
          <p:cNvGrpSpPr/>
          <p:nvPr/>
        </p:nvGrpSpPr>
        <p:grpSpPr>
          <a:xfrm>
            <a:off x="6983425" y="2277067"/>
            <a:ext cx="342519" cy="341126"/>
            <a:chOff x="6459594" y="2439037"/>
            <a:chExt cx="342519" cy="341126"/>
          </a:xfrm>
        </p:grpSpPr>
        <p:sp>
          <p:nvSpPr>
            <p:cNvPr id="9174" name="Google Shape;9174;p95"/>
            <p:cNvSpPr/>
            <p:nvPr/>
          </p:nvSpPr>
          <p:spPr>
            <a:xfrm>
              <a:off x="6473709" y="2452469"/>
              <a:ext cx="146898" cy="146898"/>
            </a:xfrm>
            <a:custGeom>
              <a:rect b="b" l="l" r="r" t="t"/>
              <a:pathLst>
                <a:path extrusionOk="0" h="4954" w="4954">
                  <a:moveTo>
                    <a:pt x="4954" y="0"/>
                  </a:moveTo>
                  <a:cubicBezTo>
                    <a:pt x="2287" y="191"/>
                    <a:pt x="191" y="2286"/>
                    <a:pt x="0" y="4954"/>
                  </a:cubicBezTo>
                  <a:lnTo>
                    <a:pt x="4954" y="4954"/>
                  </a:lnTo>
                  <a:lnTo>
                    <a:pt x="4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5"/>
            <p:cNvSpPr/>
            <p:nvPr/>
          </p:nvSpPr>
          <p:spPr>
            <a:xfrm>
              <a:off x="6641782" y="2439037"/>
              <a:ext cx="160331" cy="161043"/>
            </a:xfrm>
            <a:custGeom>
              <a:rect b="b" l="l" r="r" t="t"/>
              <a:pathLst>
                <a:path extrusionOk="0" h="5431" w="5407">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95"/>
            <p:cNvSpPr/>
            <p:nvPr/>
          </p:nvSpPr>
          <p:spPr>
            <a:xfrm>
              <a:off x="6641782" y="2619119"/>
              <a:ext cx="146187" cy="146898"/>
            </a:xfrm>
            <a:custGeom>
              <a:rect b="b" l="l" r="r" t="t"/>
              <a:pathLst>
                <a:path extrusionOk="0" h="4954" w="4930">
                  <a:moveTo>
                    <a:pt x="0" y="0"/>
                  </a:moveTo>
                  <a:lnTo>
                    <a:pt x="0" y="4954"/>
                  </a:lnTo>
                  <a:cubicBezTo>
                    <a:pt x="2644" y="4763"/>
                    <a:pt x="4763" y="2668"/>
                    <a:pt x="4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95"/>
            <p:cNvSpPr/>
            <p:nvPr/>
          </p:nvSpPr>
          <p:spPr>
            <a:xfrm>
              <a:off x="6459594" y="2619119"/>
              <a:ext cx="161013" cy="161043"/>
            </a:xfrm>
            <a:custGeom>
              <a:rect b="b" l="l" r="r" t="t"/>
              <a:pathLst>
                <a:path extrusionOk="0" h="5431" w="543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8" name="Google Shape;9178;p95"/>
          <p:cNvSpPr/>
          <p:nvPr/>
        </p:nvSpPr>
        <p:spPr>
          <a:xfrm>
            <a:off x="6263635" y="2335386"/>
            <a:ext cx="339699" cy="297296"/>
          </a:xfrm>
          <a:custGeom>
            <a:rect b="b" l="l" r="r" t="t"/>
            <a:pathLst>
              <a:path extrusionOk="0" h="10026" w="11456">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9" name="Google Shape;9179;p95"/>
          <p:cNvGrpSpPr/>
          <p:nvPr/>
        </p:nvGrpSpPr>
        <p:grpSpPr>
          <a:xfrm>
            <a:off x="5513983" y="2305703"/>
            <a:ext cx="341809" cy="342550"/>
            <a:chOff x="5290168" y="2458103"/>
            <a:chExt cx="341809" cy="342550"/>
          </a:xfrm>
        </p:grpSpPr>
        <p:sp>
          <p:nvSpPr>
            <p:cNvPr id="9180" name="Google Shape;9180;p95"/>
            <p:cNvSpPr/>
            <p:nvPr/>
          </p:nvSpPr>
          <p:spPr>
            <a:xfrm>
              <a:off x="5290168" y="2625465"/>
              <a:ext cx="89699" cy="64287"/>
            </a:xfrm>
            <a:custGeom>
              <a:rect b="b" l="l" r="r" t="t"/>
              <a:pathLst>
                <a:path extrusionOk="0" h="2168" w="3025">
                  <a:moveTo>
                    <a:pt x="1191" y="1"/>
                  </a:moveTo>
                  <a:lnTo>
                    <a:pt x="1191" y="501"/>
                  </a:lnTo>
                  <a:lnTo>
                    <a:pt x="0" y="501"/>
                  </a:lnTo>
                  <a:lnTo>
                    <a:pt x="0" y="2168"/>
                  </a:lnTo>
                  <a:lnTo>
                    <a:pt x="3025" y="2168"/>
                  </a:lnTo>
                  <a:lnTo>
                    <a:pt x="3025" y="501"/>
                  </a:lnTo>
                  <a:lnTo>
                    <a:pt x="1882" y="501"/>
                  </a:lnTo>
                  <a:lnTo>
                    <a:pt x="1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5"/>
            <p:cNvSpPr/>
            <p:nvPr/>
          </p:nvSpPr>
          <p:spPr>
            <a:xfrm>
              <a:off x="5407386" y="2458103"/>
              <a:ext cx="105948" cy="57941"/>
            </a:xfrm>
            <a:custGeom>
              <a:rect b="b" l="l" r="r" t="t"/>
              <a:pathLst>
                <a:path extrusionOk="0" h="1954" w="3573">
                  <a:moveTo>
                    <a:pt x="1" y="1"/>
                  </a:moveTo>
                  <a:lnTo>
                    <a:pt x="1" y="1954"/>
                  </a:lnTo>
                  <a:lnTo>
                    <a:pt x="3573" y="1954"/>
                  </a:lnTo>
                  <a:lnTo>
                    <a:pt x="35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5"/>
            <p:cNvSpPr/>
            <p:nvPr/>
          </p:nvSpPr>
          <p:spPr>
            <a:xfrm>
              <a:off x="5290168" y="2535794"/>
              <a:ext cx="341804" cy="68527"/>
            </a:xfrm>
            <a:custGeom>
              <a:rect b="b" l="l" r="r" t="t"/>
              <a:pathLst>
                <a:path extrusionOk="0" h="2311" w="11527">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5"/>
            <p:cNvSpPr/>
            <p:nvPr/>
          </p:nvSpPr>
          <p:spPr>
            <a:xfrm>
              <a:off x="5541566" y="2625465"/>
              <a:ext cx="90410" cy="64287"/>
            </a:xfrm>
            <a:custGeom>
              <a:rect b="b" l="l" r="r" t="t"/>
              <a:pathLst>
                <a:path extrusionOk="0" h="2168" w="3049">
                  <a:moveTo>
                    <a:pt x="1167" y="1"/>
                  </a:moveTo>
                  <a:lnTo>
                    <a:pt x="1167" y="501"/>
                  </a:lnTo>
                  <a:lnTo>
                    <a:pt x="0" y="501"/>
                  </a:lnTo>
                  <a:lnTo>
                    <a:pt x="0" y="2168"/>
                  </a:lnTo>
                  <a:lnTo>
                    <a:pt x="3049" y="2168"/>
                  </a:lnTo>
                  <a:lnTo>
                    <a:pt x="3049" y="501"/>
                  </a:lnTo>
                  <a:lnTo>
                    <a:pt x="1858" y="501"/>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5"/>
            <p:cNvSpPr/>
            <p:nvPr/>
          </p:nvSpPr>
          <p:spPr>
            <a:xfrm>
              <a:off x="5422213" y="2710213"/>
              <a:ext cx="74191" cy="90440"/>
            </a:xfrm>
            <a:custGeom>
              <a:rect b="b" l="l" r="r" t="t"/>
              <a:pathLst>
                <a:path extrusionOk="0" h="3050" w="2502">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5"/>
            <p:cNvSpPr/>
            <p:nvPr/>
          </p:nvSpPr>
          <p:spPr>
            <a:xfrm>
              <a:off x="5547912" y="2710213"/>
              <a:ext cx="74191" cy="90440"/>
            </a:xfrm>
            <a:custGeom>
              <a:rect b="b" l="l" r="r" t="t"/>
              <a:pathLst>
                <a:path extrusionOk="0" h="3050" w="2502">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5"/>
            <p:cNvSpPr/>
            <p:nvPr/>
          </p:nvSpPr>
          <p:spPr>
            <a:xfrm>
              <a:off x="5415155" y="2625465"/>
              <a:ext cx="90410" cy="64287"/>
            </a:xfrm>
            <a:custGeom>
              <a:rect b="b" l="l" r="r" t="t"/>
              <a:pathLst>
                <a:path extrusionOk="0" h="2168" w="3049">
                  <a:moveTo>
                    <a:pt x="1191" y="1"/>
                  </a:moveTo>
                  <a:lnTo>
                    <a:pt x="1191" y="501"/>
                  </a:lnTo>
                  <a:lnTo>
                    <a:pt x="1" y="501"/>
                  </a:lnTo>
                  <a:lnTo>
                    <a:pt x="1" y="2168"/>
                  </a:lnTo>
                  <a:lnTo>
                    <a:pt x="3049" y="2168"/>
                  </a:lnTo>
                  <a:lnTo>
                    <a:pt x="3049" y="501"/>
                  </a:lnTo>
                  <a:lnTo>
                    <a:pt x="1882" y="501"/>
                  </a:lnTo>
                  <a:lnTo>
                    <a:pt x="1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5"/>
            <p:cNvSpPr/>
            <p:nvPr/>
          </p:nvSpPr>
          <p:spPr>
            <a:xfrm>
              <a:off x="5297225" y="2710213"/>
              <a:ext cx="74191" cy="90440"/>
            </a:xfrm>
            <a:custGeom>
              <a:rect b="b" l="l" r="r" t="t"/>
              <a:pathLst>
                <a:path extrusionOk="0" h="3050" w="2502">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95"/>
          <p:cNvGrpSpPr/>
          <p:nvPr/>
        </p:nvGrpSpPr>
        <p:grpSpPr>
          <a:xfrm>
            <a:off x="4781640" y="2314896"/>
            <a:ext cx="341839" cy="337569"/>
            <a:chOff x="4705440" y="2467296"/>
            <a:chExt cx="341839" cy="337569"/>
          </a:xfrm>
        </p:grpSpPr>
        <p:sp>
          <p:nvSpPr>
            <p:cNvPr id="9189" name="Google Shape;9189;p95"/>
            <p:cNvSpPr/>
            <p:nvPr/>
          </p:nvSpPr>
          <p:spPr>
            <a:xfrm>
              <a:off x="4838226" y="2467296"/>
              <a:ext cx="75584" cy="76296"/>
            </a:xfrm>
            <a:custGeom>
              <a:rect b="b" l="l" r="r" t="t"/>
              <a:pathLst>
                <a:path extrusionOk="0" h="2573" w="2549">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5"/>
            <p:cNvSpPr/>
            <p:nvPr/>
          </p:nvSpPr>
          <p:spPr>
            <a:xfrm>
              <a:off x="4925791" y="2499084"/>
              <a:ext cx="75584" cy="76266"/>
            </a:xfrm>
            <a:custGeom>
              <a:rect b="b" l="l" r="r" t="t"/>
              <a:pathLst>
                <a:path extrusionOk="0" h="2572" w="2549">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5"/>
            <p:cNvSpPr/>
            <p:nvPr/>
          </p:nvSpPr>
          <p:spPr>
            <a:xfrm>
              <a:off x="4971694" y="2578880"/>
              <a:ext cx="75584" cy="75584"/>
            </a:xfrm>
            <a:custGeom>
              <a:rect b="b" l="l" r="r" t="t"/>
              <a:pathLst>
                <a:path extrusionOk="0" h="2549" w="2549">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5"/>
            <p:cNvSpPr/>
            <p:nvPr/>
          </p:nvSpPr>
          <p:spPr>
            <a:xfrm>
              <a:off x="4955444" y="2669974"/>
              <a:ext cx="75584" cy="75584"/>
            </a:xfrm>
            <a:custGeom>
              <a:rect b="b" l="l" r="r" t="t"/>
              <a:pathLst>
                <a:path extrusionOk="0" h="2549" w="2549">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5"/>
            <p:cNvSpPr/>
            <p:nvPr/>
          </p:nvSpPr>
          <p:spPr>
            <a:xfrm>
              <a:off x="4884811" y="2728569"/>
              <a:ext cx="75584" cy="76296"/>
            </a:xfrm>
            <a:custGeom>
              <a:rect b="b" l="l" r="r" t="t"/>
              <a:pathLst>
                <a:path extrusionOk="0" h="2573" w="2549">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5"/>
            <p:cNvSpPr/>
            <p:nvPr/>
          </p:nvSpPr>
          <p:spPr>
            <a:xfrm>
              <a:off x="4792323" y="2728569"/>
              <a:ext cx="75584" cy="76296"/>
            </a:xfrm>
            <a:custGeom>
              <a:rect b="b" l="l" r="r" t="t"/>
              <a:pathLst>
                <a:path extrusionOk="0" h="2573" w="2549">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5"/>
            <p:cNvSpPr/>
            <p:nvPr/>
          </p:nvSpPr>
          <p:spPr>
            <a:xfrm>
              <a:off x="4721689" y="2669974"/>
              <a:ext cx="75584" cy="75584"/>
            </a:xfrm>
            <a:custGeom>
              <a:rect b="b" l="l" r="r" t="t"/>
              <a:pathLst>
                <a:path extrusionOk="0" h="2549" w="2549">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5"/>
            <p:cNvSpPr/>
            <p:nvPr/>
          </p:nvSpPr>
          <p:spPr>
            <a:xfrm>
              <a:off x="4705440" y="2579562"/>
              <a:ext cx="76296" cy="76296"/>
            </a:xfrm>
            <a:custGeom>
              <a:rect b="b" l="l" r="r" t="t"/>
              <a:pathLst>
                <a:path extrusionOk="0" h="2573" w="2573">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5"/>
            <p:cNvSpPr/>
            <p:nvPr/>
          </p:nvSpPr>
          <p:spPr>
            <a:xfrm>
              <a:off x="4751342" y="2499084"/>
              <a:ext cx="76296" cy="76266"/>
            </a:xfrm>
            <a:custGeom>
              <a:rect b="b" l="l" r="r" t="t"/>
              <a:pathLst>
                <a:path extrusionOk="0" h="2572" w="2573">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5"/>
            <p:cNvSpPr/>
            <p:nvPr/>
          </p:nvSpPr>
          <p:spPr>
            <a:xfrm>
              <a:off x="4866456" y="2645955"/>
              <a:ext cx="62181" cy="20520"/>
            </a:xfrm>
            <a:custGeom>
              <a:rect b="b" l="l" r="r" t="t"/>
              <a:pathLst>
                <a:path extrusionOk="0" h="692" w="2097">
                  <a:moveTo>
                    <a:pt x="1" y="0"/>
                  </a:moveTo>
                  <a:lnTo>
                    <a:pt x="1" y="691"/>
                  </a:lnTo>
                  <a:lnTo>
                    <a:pt x="2096" y="691"/>
                  </a:lnTo>
                  <a:lnTo>
                    <a:pt x="2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95"/>
            <p:cNvSpPr/>
            <p:nvPr/>
          </p:nvSpPr>
          <p:spPr>
            <a:xfrm>
              <a:off x="4866456" y="2605005"/>
              <a:ext cx="62181" cy="20490"/>
            </a:xfrm>
            <a:custGeom>
              <a:rect b="b" l="l" r="r" t="t"/>
              <a:pathLst>
                <a:path extrusionOk="0" h="691" w="2097">
                  <a:moveTo>
                    <a:pt x="1" y="0"/>
                  </a:moveTo>
                  <a:lnTo>
                    <a:pt x="1" y="691"/>
                  </a:lnTo>
                  <a:lnTo>
                    <a:pt x="2096" y="691"/>
                  </a:lnTo>
                  <a:lnTo>
                    <a:pt x="2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5"/>
            <p:cNvSpPr/>
            <p:nvPr/>
          </p:nvSpPr>
          <p:spPr>
            <a:xfrm>
              <a:off x="4824081" y="2645955"/>
              <a:ext cx="20520" cy="20520"/>
            </a:xfrm>
            <a:custGeom>
              <a:rect b="b" l="l" r="r" t="t"/>
              <a:pathLst>
                <a:path extrusionOk="0" h="692" w="692">
                  <a:moveTo>
                    <a:pt x="1" y="0"/>
                  </a:moveTo>
                  <a:lnTo>
                    <a:pt x="1" y="691"/>
                  </a:lnTo>
                  <a:lnTo>
                    <a:pt x="691" y="691"/>
                  </a:lnTo>
                  <a:lnTo>
                    <a:pt x="6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5"/>
            <p:cNvSpPr/>
            <p:nvPr/>
          </p:nvSpPr>
          <p:spPr>
            <a:xfrm>
              <a:off x="4824081" y="2605005"/>
              <a:ext cx="20520" cy="20490"/>
            </a:xfrm>
            <a:custGeom>
              <a:rect b="b" l="l" r="r" t="t"/>
              <a:pathLst>
                <a:path extrusionOk="0" h="691" w="692">
                  <a:moveTo>
                    <a:pt x="1" y="0"/>
                  </a:moveTo>
                  <a:lnTo>
                    <a:pt x="1" y="691"/>
                  </a:lnTo>
                  <a:lnTo>
                    <a:pt x="691" y="691"/>
                  </a:lnTo>
                  <a:lnTo>
                    <a:pt x="6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2" name="Google Shape;9202;p95"/>
          <p:cNvGrpSpPr/>
          <p:nvPr/>
        </p:nvGrpSpPr>
        <p:grpSpPr>
          <a:xfrm>
            <a:off x="4039589" y="2334674"/>
            <a:ext cx="347473" cy="320607"/>
            <a:chOff x="4115789" y="2487074"/>
            <a:chExt cx="347473" cy="320607"/>
          </a:xfrm>
        </p:grpSpPr>
        <p:sp>
          <p:nvSpPr>
            <p:cNvPr id="9203" name="Google Shape;9203;p95"/>
            <p:cNvSpPr/>
            <p:nvPr/>
          </p:nvSpPr>
          <p:spPr>
            <a:xfrm>
              <a:off x="4119318" y="2487074"/>
              <a:ext cx="97497" cy="96756"/>
            </a:xfrm>
            <a:custGeom>
              <a:rect b="b" l="l" r="r" t="t"/>
              <a:pathLst>
                <a:path extrusionOk="0" h="3263" w="3288">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5"/>
            <p:cNvSpPr/>
            <p:nvPr/>
          </p:nvSpPr>
          <p:spPr>
            <a:xfrm>
              <a:off x="4230902" y="2508958"/>
              <a:ext cx="156802" cy="52989"/>
            </a:xfrm>
            <a:custGeom>
              <a:rect b="b" l="l" r="r" t="t"/>
              <a:pathLst>
                <a:path extrusionOk="0" h="1787" w="5288">
                  <a:moveTo>
                    <a:pt x="1" y="0"/>
                  </a:moveTo>
                  <a:cubicBezTo>
                    <a:pt x="120" y="262"/>
                    <a:pt x="167" y="572"/>
                    <a:pt x="167" y="905"/>
                  </a:cubicBezTo>
                  <a:cubicBezTo>
                    <a:pt x="167" y="1215"/>
                    <a:pt x="120" y="1525"/>
                    <a:pt x="1" y="1787"/>
                  </a:cubicBezTo>
                  <a:lnTo>
                    <a:pt x="5287" y="1787"/>
                  </a:lnTo>
                  <a:lnTo>
                    <a:pt x="5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5"/>
            <p:cNvSpPr/>
            <p:nvPr/>
          </p:nvSpPr>
          <p:spPr>
            <a:xfrm>
              <a:off x="4408168" y="2508958"/>
              <a:ext cx="55094" cy="52989"/>
            </a:xfrm>
            <a:custGeom>
              <a:rect b="b" l="l" r="r" t="t"/>
              <a:pathLst>
                <a:path extrusionOk="0" h="1787" w="1858">
                  <a:moveTo>
                    <a:pt x="0" y="0"/>
                  </a:moveTo>
                  <a:lnTo>
                    <a:pt x="0" y="1787"/>
                  </a:lnTo>
                  <a:lnTo>
                    <a:pt x="857" y="1787"/>
                  </a:lnTo>
                  <a:cubicBezTo>
                    <a:pt x="1405" y="1787"/>
                    <a:pt x="1858" y="1310"/>
                    <a:pt x="1739" y="739"/>
                  </a:cubicBezTo>
                  <a:cubicBezTo>
                    <a:pt x="1667" y="334"/>
                    <a:pt x="1262" y="0"/>
                    <a:pt x="8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95"/>
            <p:cNvSpPr/>
            <p:nvPr/>
          </p:nvSpPr>
          <p:spPr>
            <a:xfrm>
              <a:off x="4191375" y="2621225"/>
              <a:ext cx="157484" cy="53019"/>
            </a:xfrm>
            <a:custGeom>
              <a:rect b="b" l="l" r="r" t="t"/>
              <a:pathLst>
                <a:path extrusionOk="0" h="1788" w="5311">
                  <a:moveTo>
                    <a:pt x="0" y="1"/>
                  </a:moveTo>
                  <a:lnTo>
                    <a:pt x="0" y="1787"/>
                  </a:lnTo>
                  <a:lnTo>
                    <a:pt x="5311" y="1787"/>
                  </a:lnTo>
                  <a:cubicBezTo>
                    <a:pt x="5192" y="1525"/>
                    <a:pt x="5144" y="1215"/>
                    <a:pt x="5144" y="882"/>
                  </a:cubicBezTo>
                  <a:cubicBezTo>
                    <a:pt x="5144" y="549"/>
                    <a:pt x="5192" y="263"/>
                    <a:pt x="5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5"/>
            <p:cNvSpPr/>
            <p:nvPr/>
          </p:nvSpPr>
          <p:spPr>
            <a:xfrm>
              <a:off x="4362265" y="2597947"/>
              <a:ext cx="97468" cy="97468"/>
            </a:xfrm>
            <a:custGeom>
              <a:rect b="b" l="l" r="r" t="t"/>
              <a:pathLst>
                <a:path extrusionOk="0" h="3287" w="3287">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5"/>
            <p:cNvSpPr/>
            <p:nvPr/>
          </p:nvSpPr>
          <p:spPr>
            <a:xfrm>
              <a:off x="4115789" y="2619831"/>
              <a:ext cx="55836" cy="52989"/>
            </a:xfrm>
            <a:custGeom>
              <a:rect b="b" l="l" r="r" t="t"/>
              <a:pathLst>
                <a:path extrusionOk="0" h="1787" w="1883">
                  <a:moveTo>
                    <a:pt x="1001" y="0"/>
                  </a:moveTo>
                  <a:cubicBezTo>
                    <a:pt x="453" y="0"/>
                    <a:pt x="1" y="500"/>
                    <a:pt x="120" y="1048"/>
                  </a:cubicBezTo>
                  <a:cubicBezTo>
                    <a:pt x="191" y="1477"/>
                    <a:pt x="596" y="1786"/>
                    <a:pt x="1001" y="1786"/>
                  </a:cubicBezTo>
                  <a:lnTo>
                    <a:pt x="1882" y="1786"/>
                  </a:lnTo>
                  <a:lnTo>
                    <a:pt x="1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5"/>
            <p:cNvSpPr/>
            <p:nvPr/>
          </p:nvSpPr>
          <p:spPr>
            <a:xfrm>
              <a:off x="4119318" y="2710213"/>
              <a:ext cx="97497" cy="97468"/>
            </a:xfrm>
            <a:custGeom>
              <a:rect b="b" l="l" r="r" t="t"/>
              <a:pathLst>
                <a:path extrusionOk="0" h="3287"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95"/>
            <p:cNvSpPr/>
            <p:nvPr/>
          </p:nvSpPr>
          <p:spPr>
            <a:xfrm>
              <a:off x="4407456" y="2732097"/>
              <a:ext cx="55806" cy="52989"/>
            </a:xfrm>
            <a:custGeom>
              <a:rect b="b" l="l" r="r" t="t"/>
              <a:pathLst>
                <a:path extrusionOk="0" h="1787" w="1882">
                  <a:moveTo>
                    <a:pt x="0" y="1"/>
                  </a:moveTo>
                  <a:lnTo>
                    <a:pt x="0" y="1787"/>
                  </a:lnTo>
                  <a:lnTo>
                    <a:pt x="881" y="1787"/>
                  </a:lnTo>
                  <a:cubicBezTo>
                    <a:pt x="1429" y="1787"/>
                    <a:pt x="1882" y="1311"/>
                    <a:pt x="1763" y="763"/>
                  </a:cubicBezTo>
                  <a:cubicBezTo>
                    <a:pt x="1691" y="334"/>
                    <a:pt x="1310"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95"/>
            <p:cNvSpPr/>
            <p:nvPr/>
          </p:nvSpPr>
          <p:spPr>
            <a:xfrm>
              <a:off x="4228797" y="2732097"/>
              <a:ext cx="158196" cy="52989"/>
            </a:xfrm>
            <a:custGeom>
              <a:rect b="b" l="l" r="r" t="t"/>
              <a:pathLst>
                <a:path extrusionOk="0" h="1787" w="5335">
                  <a:moveTo>
                    <a:pt x="0" y="1"/>
                  </a:moveTo>
                  <a:cubicBezTo>
                    <a:pt x="167" y="287"/>
                    <a:pt x="215" y="572"/>
                    <a:pt x="215" y="906"/>
                  </a:cubicBezTo>
                  <a:cubicBezTo>
                    <a:pt x="215" y="1192"/>
                    <a:pt x="167" y="1501"/>
                    <a:pt x="48" y="1787"/>
                  </a:cubicBezTo>
                  <a:lnTo>
                    <a:pt x="5335" y="1787"/>
                  </a:lnTo>
                  <a:lnTo>
                    <a:pt x="53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95"/>
          <p:cNvGrpSpPr/>
          <p:nvPr/>
        </p:nvGrpSpPr>
        <p:grpSpPr>
          <a:xfrm>
            <a:off x="3277622" y="2321953"/>
            <a:ext cx="341809" cy="306493"/>
            <a:chOff x="3501438" y="2474353"/>
            <a:chExt cx="341809" cy="306493"/>
          </a:xfrm>
        </p:grpSpPr>
        <p:sp>
          <p:nvSpPr>
            <p:cNvPr id="9213" name="Google Shape;9213;p95"/>
            <p:cNvSpPr/>
            <p:nvPr/>
          </p:nvSpPr>
          <p:spPr>
            <a:xfrm>
              <a:off x="3501438" y="2484939"/>
              <a:ext cx="104525" cy="132784"/>
            </a:xfrm>
            <a:custGeom>
              <a:rect b="b" l="l" r="r" t="t"/>
              <a:pathLst>
                <a:path extrusionOk="0" h="4478" w="3525">
                  <a:moveTo>
                    <a:pt x="2596" y="1"/>
                  </a:moveTo>
                  <a:lnTo>
                    <a:pt x="0" y="4478"/>
                  </a:lnTo>
                  <a:lnTo>
                    <a:pt x="1858" y="4478"/>
                  </a:lnTo>
                  <a:lnTo>
                    <a:pt x="3525" y="1573"/>
                  </a:lnTo>
                  <a:lnTo>
                    <a:pt x="25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5"/>
            <p:cNvSpPr/>
            <p:nvPr/>
          </p:nvSpPr>
          <p:spPr>
            <a:xfrm>
              <a:off x="3595349" y="2474353"/>
              <a:ext cx="154667" cy="48037"/>
            </a:xfrm>
            <a:custGeom>
              <a:rect b="b" l="l" r="r" t="t"/>
              <a:pathLst>
                <a:path extrusionOk="0" h="1620" w="5216">
                  <a:moveTo>
                    <a:pt x="1" y="1"/>
                  </a:moveTo>
                  <a:lnTo>
                    <a:pt x="929" y="1620"/>
                  </a:lnTo>
                  <a:lnTo>
                    <a:pt x="4287" y="1620"/>
                  </a:lnTo>
                  <a:lnTo>
                    <a:pt x="52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5"/>
            <p:cNvSpPr/>
            <p:nvPr/>
          </p:nvSpPr>
          <p:spPr>
            <a:xfrm>
              <a:off x="3574177" y="2541428"/>
              <a:ext cx="197753" cy="171629"/>
            </a:xfrm>
            <a:custGeom>
              <a:rect b="b" l="l" r="r" t="t"/>
              <a:pathLst>
                <a:path extrusionOk="0" h="5788" w="6669">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5"/>
            <p:cNvSpPr/>
            <p:nvPr/>
          </p:nvSpPr>
          <p:spPr>
            <a:xfrm>
              <a:off x="3502149" y="2636763"/>
              <a:ext cx="103813" cy="132784"/>
            </a:xfrm>
            <a:custGeom>
              <a:rect b="b" l="l" r="r" t="t"/>
              <a:pathLst>
                <a:path extrusionOk="0" h="4478" w="3501">
                  <a:moveTo>
                    <a:pt x="0" y="1"/>
                  </a:moveTo>
                  <a:lnTo>
                    <a:pt x="2596" y="4478"/>
                  </a:lnTo>
                  <a:lnTo>
                    <a:pt x="3501" y="2906"/>
                  </a:lnTo>
                  <a:lnTo>
                    <a:pt x="1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5"/>
            <p:cNvSpPr/>
            <p:nvPr/>
          </p:nvSpPr>
          <p:spPr>
            <a:xfrm>
              <a:off x="3739403" y="2484939"/>
              <a:ext cx="103131" cy="132784"/>
            </a:xfrm>
            <a:custGeom>
              <a:rect b="b" l="l" r="r" t="t"/>
              <a:pathLst>
                <a:path extrusionOk="0" h="4478" w="3478">
                  <a:moveTo>
                    <a:pt x="882" y="1"/>
                  </a:moveTo>
                  <a:lnTo>
                    <a:pt x="1" y="1573"/>
                  </a:lnTo>
                  <a:lnTo>
                    <a:pt x="1668" y="4478"/>
                  </a:lnTo>
                  <a:lnTo>
                    <a:pt x="3478" y="447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5"/>
            <p:cNvSpPr/>
            <p:nvPr/>
          </p:nvSpPr>
          <p:spPr>
            <a:xfrm>
              <a:off x="3739403" y="2636763"/>
              <a:ext cx="103843" cy="132784"/>
            </a:xfrm>
            <a:custGeom>
              <a:rect b="b" l="l" r="r" t="t"/>
              <a:pathLst>
                <a:path extrusionOk="0" h="4478" w="3502">
                  <a:moveTo>
                    <a:pt x="1668" y="1"/>
                  </a:moveTo>
                  <a:lnTo>
                    <a:pt x="1" y="2906"/>
                  </a:lnTo>
                  <a:lnTo>
                    <a:pt x="906" y="4478"/>
                  </a:lnTo>
                  <a:lnTo>
                    <a:pt x="3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95"/>
            <p:cNvSpPr/>
            <p:nvPr/>
          </p:nvSpPr>
          <p:spPr>
            <a:xfrm>
              <a:off x="3595349" y="2733521"/>
              <a:ext cx="154667" cy="47325"/>
            </a:xfrm>
            <a:custGeom>
              <a:rect b="b" l="l" r="r" t="t"/>
              <a:pathLst>
                <a:path extrusionOk="0" h="1596" w="5216">
                  <a:moveTo>
                    <a:pt x="929" y="0"/>
                  </a:moveTo>
                  <a:lnTo>
                    <a:pt x="1" y="1596"/>
                  </a:lnTo>
                  <a:lnTo>
                    <a:pt x="5216" y="1596"/>
                  </a:lnTo>
                  <a:lnTo>
                    <a:pt x="4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95"/>
          <p:cNvGrpSpPr/>
          <p:nvPr/>
        </p:nvGrpSpPr>
        <p:grpSpPr>
          <a:xfrm>
            <a:off x="2579172" y="2384106"/>
            <a:ext cx="341122" cy="194906"/>
            <a:chOff x="2950603" y="2536506"/>
            <a:chExt cx="341122" cy="194906"/>
          </a:xfrm>
        </p:grpSpPr>
        <p:sp>
          <p:nvSpPr>
            <p:cNvPr id="9221" name="Google Shape;9221;p95"/>
            <p:cNvSpPr/>
            <p:nvPr/>
          </p:nvSpPr>
          <p:spPr>
            <a:xfrm>
              <a:off x="3036063" y="2657253"/>
              <a:ext cx="20520" cy="20520"/>
            </a:xfrm>
            <a:custGeom>
              <a:rect b="b" l="l" r="r" t="t"/>
              <a:pathLst>
                <a:path extrusionOk="0" h="692" w="692">
                  <a:moveTo>
                    <a:pt x="1" y="0"/>
                  </a:moveTo>
                  <a:lnTo>
                    <a:pt x="1" y="691"/>
                  </a:lnTo>
                  <a:lnTo>
                    <a:pt x="691" y="691"/>
                  </a:lnTo>
                  <a:lnTo>
                    <a:pt x="6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5"/>
            <p:cNvSpPr/>
            <p:nvPr/>
          </p:nvSpPr>
          <p:spPr>
            <a:xfrm>
              <a:off x="3036063" y="2691858"/>
              <a:ext cx="20520" cy="19808"/>
            </a:xfrm>
            <a:custGeom>
              <a:rect b="b" l="l" r="r" t="t"/>
              <a:pathLst>
                <a:path extrusionOk="0" h="668" w="692">
                  <a:moveTo>
                    <a:pt x="1" y="0"/>
                  </a:moveTo>
                  <a:lnTo>
                    <a:pt x="1" y="667"/>
                  </a:lnTo>
                  <a:lnTo>
                    <a:pt x="691" y="667"/>
                  </a:lnTo>
                  <a:lnTo>
                    <a:pt x="6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5"/>
            <p:cNvSpPr/>
            <p:nvPr/>
          </p:nvSpPr>
          <p:spPr>
            <a:xfrm>
              <a:off x="3187175" y="2556967"/>
              <a:ext cx="20520" cy="19808"/>
            </a:xfrm>
            <a:custGeom>
              <a:rect b="b" l="l" r="r" t="t"/>
              <a:pathLst>
                <a:path extrusionOk="0" h="668" w="692">
                  <a:moveTo>
                    <a:pt x="1" y="1"/>
                  </a:moveTo>
                  <a:lnTo>
                    <a:pt x="1" y="668"/>
                  </a:lnTo>
                  <a:lnTo>
                    <a:pt x="691" y="668"/>
                  </a:lnTo>
                  <a:lnTo>
                    <a:pt x="6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95"/>
            <p:cNvSpPr/>
            <p:nvPr/>
          </p:nvSpPr>
          <p:spPr>
            <a:xfrm>
              <a:off x="3187175" y="2590178"/>
              <a:ext cx="20520" cy="20490"/>
            </a:xfrm>
            <a:custGeom>
              <a:rect b="b" l="l" r="r" t="t"/>
              <a:pathLst>
                <a:path extrusionOk="0" h="691" w="692">
                  <a:moveTo>
                    <a:pt x="1" y="0"/>
                  </a:moveTo>
                  <a:lnTo>
                    <a:pt x="1" y="691"/>
                  </a:lnTo>
                  <a:lnTo>
                    <a:pt x="691" y="691"/>
                  </a:lnTo>
                  <a:lnTo>
                    <a:pt x="6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95"/>
            <p:cNvSpPr/>
            <p:nvPr/>
          </p:nvSpPr>
          <p:spPr>
            <a:xfrm>
              <a:off x="2950603" y="2536506"/>
              <a:ext cx="341122" cy="194906"/>
            </a:xfrm>
            <a:custGeom>
              <a:rect b="b" l="l" r="r" t="t"/>
              <a:pathLst>
                <a:path extrusionOk="0" h="6573" w="11504">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6" name="Google Shape;9226;p95"/>
          <p:cNvGrpSpPr/>
          <p:nvPr/>
        </p:nvGrpSpPr>
        <p:grpSpPr>
          <a:xfrm>
            <a:off x="1831321" y="2288437"/>
            <a:ext cx="341127" cy="341835"/>
            <a:chOff x="2350367" y="2431267"/>
            <a:chExt cx="341127" cy="341835"/>
          </a:xfrm>
        </p:grpSpPr>
        <p:sp>
          <p:nvSpPr>
            <p:cNvPr id="9227" name="Google Shape;9227;p95"/>
            <p:cNvSpPr/>
            <p:nvPr/>
          </p:nvSpPr>
          <p:spPr>
            <a:xfrm>
              <a:off x="2500085" y="2431267"/>
              <a:ext cx="42403" cy="42403"/>
            </a:xfrm>
            <a:custGeom>
              <a:rect b="b" l="l" r="r" t="t"/>
              <a:pathLst>
                <a:path extrusionOk="0" h="1430" w="143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5"/>
            <p:cNvSpPr/>
            <p:nvPr/>
          </p:nvSpPr>
          <p:spPr>
            <a:xfrm>
              <a:off x="2470432" y="2474353"/>
              <a:ext cx="100996" cy="298749"/>
            </a:xfrm>
            <a:custGeom>
              <a:rect b="b" l="l" r="r" t="t"/>
              <a:pathLst>
                <a:path extrusionOk="0" h="10075" w="3406">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95"/>
            <p:cNvSpPr/>
            <p:nvPr/>
          </p:nvSpPr>
          <p:spPr>
            <a:xfrm>
              <a:off x="2620120" y="2431267"/>
              <a:ext cx="42403" cy="42403"/>
            </a:xfrm>
            <a:custGeom>
              <a:rect b="b" l="l" r="r" t="t"/>
              <a:pathLst>
                <a:path extrusionOk="0" h="1430" w="143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95"/>
            <p:cNvSpPr/>
            <p:nvPr/>
          </p:nvSpPr>
          <p:spPr>
            <a:xfrm>
              <a:off x="2350367" y="2474353"/>
              <a:ext cx="101026" cy="298749"/>
            </a:xfrm>
            <a:custGeom>
              <a:rect b="b" l="l" r="r" t="t"/>
              <a:pathLst>
                <a:path extrusionOk="0" h="10075" w="3407">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5"/>
            <p:cNvSpPr/>
            <p:nvPr/>
          </p:nvSpPr>
          <p:spPr>
            <a:xfrm>
              <a:off x="2590467" y="2474353"/>
              <a:ext cx="101026" cy="298749"/>
            </a:xfrm>
            <a:custGeom>
              <a:rect b="b" l="l" r="r" t="t"/>
              <a:pathLst>
                <a:path extrusionOk="0" h="10075" w="3407">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95"/>
            <p:cNvSpPr/>
            <p:nvPr/>
          </p:nvSpPr>
          <p:spPr>
            <a:xfrm>
              <a:off x="2380020" y="2431267"/>
              <a:ext cx="42403" cy="42403"/>
            </a:xfrm>
            <a:custGeom>
              <a:rect b="b" l="l" r="r" t="t"/>
              <a:pathLst>
                <a:path extrusionOk="0" h="1430" w="143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95"/>
          <p:cNvGrpSpPr/>
          <p:nvPr/>
        </p:nvGrpSpPr>
        <p:grpSpPr>
          <a:xfrm>
            <a:off x="1092631" y="2370912"/>
            <a:ext cx="340415" cy="237312"/>
            <a:chOff x="1759293" y="2508958"/>
            <a:chExt cx="340415" cy="237312"/>
          </a:xfrm>
        </p:grpSpPr>
        <p:sp>
          <p:nvSpPr>
            <p:cNvPr id="9234" name="Google Shape;9234;p95"/>
            <p:cNvSpPr/>
            <p:nvPr/>
          </p:nvSpPr>
          <p:spPr>
            <a:xfrm>
              <a:off x="1759293" y="2508958"/>
              <a:ext cx="94680" cy="74161"/>
            </a:xfrm>
            <a:custGeom>
              <a:rect b="b" l="l" r="r" t="t"/>
              <a:pathLst>
                <a:path extrusionOk="0" h="2501" w="3193">
                  <a:moveTo>
                    <a:pt x="1" y="0"/>
                  </a:moveTo>
                  <a:lnTo>
                    <a:pt x="1" y="1501"/>
                  </a:lnTo>
                  <a:lnTo>
                    <a:pt x="1597" y="2501"/>
                  </a:lnTo>
                  <a:lnTo>
                    <a:pt x="3192" y="1572"/>
                  </a:lnTo>
                  <a:lnTo>
                    <a:pt x="3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5"/>
            <p:cNvSpPr/>
            <p:nvPr/>
          </p:nvSpPr>
          <p:spPr>
            <a:xfrm>
              <a:off x="1759293" y="2576745"/>
              <a:ext cx="93969" cy="169523"/>
            </a:xfrm>
            <a:custGeom>
              <a:rect b="b" l="l" r="r" t="t"/>
              <a:pathLst>
                <a:path extrusionOk="0" h="5717" w="3169">
                  <a:moveTo>
                    <a:pt x="1" y="1"/>
                  </a:moveTo>
                  <a:lnTo>
                    <a:pt x="1" y="5716"/>
                  </a:lnTo>
                  <a:lnTo>
                    <a:pt x="3168" y="5716"/>
                  </a:lnTo>
                  <a:lnTo>
                    <a:pt x="3168" y="96"/>
                  </a:lnTo>
                  <a:lnTo>
                    <a:pt x="1573" y="10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5"/>
            <p:cNvSpPr/>
            <p:nvPr/>
          </p:nvSpPr>
          <p:spPr>
            <a:xfrm>
              <a:off x="2005769" y="2509670"/>
              <a:ext cx="93939" cy="74161"/>
            </a:xfrm>
            <a:custGeom>
              <a:rect b="b" l="l" r="r" t="t"/>
              <a:pathLst>
                <a:path extrusionOk="0" h="2501" w="3168">
                  <a:moveTo>
                    <a:pt x="0" y="0"/>
                  </a:moveTo>
                  <a:lnTo>
                    <a:pt x="0" y="1572"/>
                  </a:lnTo>
                  <a:lnTo>
                    <a:pt x="1596" y="2501"/>
                  </a:lnTo>
                  <a:lnTo>
                    <a:pt x="3168" y="1572"/>
                  </a:lnTo>
                  <a:lnTo>
                    <a:pt x="31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5"/>
            <p:cNvSpPr/>
            <p:nvPr/>
          </p:nvSpPr>
          <p:spPr>
            <a:xfrm>
              <a:off x="2005769" y="2579562"/>
              <a:ext cx="93939" cy="166706"/>
            </a:xfrm>
            <a:custGeom>
              <a:rect b="b" l="l" r="r" t="t"/>
              <a:pathLst>
                <a:path extrusionOk="0" h="5622" w="3168">
                  <a:moveTo>
                    <a:pt x="0" y="1"/>
                  </a:moveTo>
                  <a:lnTo>
                    <a:pt x="0" y="5621"/>
                  </a:lnTo>
                  <a:lnTo>
                    <a:pt x="3168" y="5621"/>
                  </a:lnTo>
                  <a:lnTo>
                    <a:pt x="3168" y="1"/>
                  </a:lnTo>
                  <a:lnTo>
                    <a:pt x="1596" y="93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5"/>
            <p:cNvSpPr/>
            <p:nvPr/>
          </p:nvSpPr>
          <p:spPr>
            <a:xfrm>
              <a:off x="1882175" y="2509670"/>
              <a:ext cx="93939" cy="167388"/>
            </a:xfrm>
            <a:custGeom>
              <a:rect b="b" l="l" r="r" t="t"/>
              <a:pathLst>
                <a:path extrusionOk="0" h="5645" w="3168">
                  <a:moveTo>
                    <a:pt x="1" y="0"/>
                  </a:moveTo>
                  <a:lnTo>
                    <a:pt x="1" y="5644"/>
                  </a:lnTo>
                  <a:lnTo>
                    <a:pt x="1596" y="4716"/>
                  </a:lnTo>
                  <a:lnTo>
                    <a:pt x="3168" y="5644"/>
                  </a:lnTo>
                  <a:lnTo>
                    <a:pt x="31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95"/>
            <p:cNvSpPr/>
            <p:nvPr/>
          </p:nvSpPr>
          <p:spPr>
            <a:xfrm>
              <a:off x="1882175" y="2672080"/>
              <a:ext cx="93939" cy="74191"/>
            </a:xfrm>
            <a:custGeom>
              <a:rect b="b" l="l" r="r" t="t"/>
              <a:pathLst>
                <a:path extrusionOk="0" h="2502" w="3168">
                  <a:moveTo>
                    <a:pt x="1596" y="1"/>
                  </a:moveTo>
                  <a:lnTo>
                    <a:pt x="1" y="929"/>
                  </a:lnTo>
                  <a:lnTo>
                    <a:pt x="1" y="2501"/>
                  </a:lnTo>
                  <a:lnTo>
                    <a:pt x="3168" y="2501"/>
                  </a:lnTo>
                  <a:lnTo>
                    <a:pt x="3168" y="929"/>
                  </a:lnTo>
                  <a:lnTo>
                    <a:pt x="15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95"/>
          <p:cNvGrpSpPr/>
          <p:nvPr/>
        </p:nvGrpSpPr>
        <p:grpSpPr>
          <a:xfrm>
            <a:off x="1091949" y="2853386"/>
            <a:ext cx="340384" cy="341097"/>
            <a:chOff x="1758611" y="2996217"/>
            <a:chExt cx="340384" cy="341097"/>
          </a:xfrm>
        </p:grpSpPr>
        <p:sp>
          <p:nvSpPr>
            <p:cNvPr id="9241" name="Google Shape;9241;p95"/>
            <p:cNvSpPr/>
            <p:nvPr/>
          </p:nvSpPr>
          <p:spPr>
            <a:xfrm>
              <a:off x="1823581" y="3060475"/>
              <a:ext cx="211867" cy="211867"/>
            </a:xfrm>
            <a:custGeom>
              <a:rect b="b" l="l" r="r" t="t"/>
              <a:pathLst>
                <a:path extrusionOk="0" h="7145" w="7145">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5"/>
            <p:cNvSpPr/>
            <p:nvPr/>
          </p:nvSpPr>
          <p:spPr>
            <a:xfrm>
              <a:off x="1937270" y="2996217"/>
              <a:ext cx="161725" cy="278259"/>
            </a:xfrm>
            <a:custGeom>
              <a:rect b="b" l="l" r="r" t="t"/>
              <a:pathLst>
                <a:path extrusionOk="0" h="9384" w="5454">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5"/>
            <p:cNvSpPr/>
            <p:nvPr/>
          </p:nvSpPr>
          <p:spPr>
            <a:xfrm>
              <a:off x="1938664" y="3258201"/>
              <a:ext cx="109507" cy="79113"/>
            </a:xfrm>
            <a:custGeom>
              <a:rect b="b" l="l" r="r" t="t"/>
              <a:pathLst>
                <a:path extrusionOk="0" h="2668" w="3693">
                  <a:moveTo>
                    <a:pt x="2573" y="0"/>
                  </a:moveTo>
                  <a:cubicBezTo>
                    <a:pt x="1882" y="667"/>
                    <a:pt x="1001" y="1072"/>
                    <a:pt x="1" y="1144"/>
                  </a:cubicBezTo>
                  <a:lnTo>
                    <a:pt x="1" y="2668"/>
                  </a:lnTo>
                  <a:cubicBezTo>
                    <a:pt x="1382" y="2572"/>
                    <a:pt x="2668" y="2001"/>
                    <a:pt x="3692" y="1048"/>
                  </a:cubicBezTo>
                  <a:lnTo>
                    <a:pt x="2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95"/>
            <p:cNvSpPr/>
            <p:nvPr/>
          </p:nvSpPr>
          <p:spPr>
            <a:xfrm>
              <a:off x="1758611" y="2996217"/>
              <a:ext cx="160331" cy="341093"/>
            </a:xfrm>
            <a:custGeom>
              <a:rect b="b" l="l" r="r" t="t"/>
              <a:pathLst>
                <a:path extrusionOk="0" h="11503" w="5407">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95"/>
          <p:cNvGrpSpPr/>
          <p:nvPr/>
        </p:nvGrpSpPr>
        <p:grpSpPr>
          <a:xfrm>
            <a:off x="1830609" y="2836425"/>
            <a:ext cx="341836" cy="341127"/>
            <a:chOff x="2349655" y="2979255"/>
            <a:chExt cx="341836" cy="341127"/>
          </a:xfrm>
        </p:grpSpPr>
        <p:sp>
          <p:nvSpPr>
            <p:cNvPr id="9246" name="Google Shape;9246;p95"/>
            <p:cNvSpPr/>
            <p:nvPr/>
          </p:nvSpPr>
          <p:spPr>
            <a:xfrm>
              <a:off x="2349655" y="3094368"/>
              <a:ext cx="110900" cy="110900"/>
            </a:xfrm>
            <a:custGeom>
              <a:rect b="b" l="l" r="r" t="t"/>
              <a:pathLst>
                <a:path extrusionOk="0" h="3740" w="374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5"/>
            <p:cNvSpPr/>
            <p:nvPr/>
          </p:nvSpPr>
          <p:spPr>
            <a:xfrm>
              <a:off x="2411808" y="2979255"/>
              <a:ext cx="247895" cy="99603"/>
            </a:xfrm>
            <a:custGeom>
              <a:rect b="b" l="l" r="r" t="t"/>
              <a:pathLst>
                <a:path extrusionOk="0" h="3359" w="836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5"/>
            <p:cNvSpPr/>
            <p:nvPr/>
          </p:nvSpPr>
          <p:spPr>
            <a:xfrm>
              <a:off x="2464768" y="3164972"/>
              <a:ext cx="226723" cy="63605"/>
            </a:xfrm>
            <a:custGeom>
              <a:rect b="b" l="l" r="r" t="t"/>
              <a:pathLst>
                <a:path extrusionOk="0" h="2145" w="7646">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95"/>
            <p:cNvSpPr/>
            <p:nvPr/>
          </p:nvSpPr>
          <p:spPr>
            <a:xfrm>
              <a:off x="2411808" y="3220068"/>
              <a:ext cx="247895" cy="100314"/>
            </a:xfrm>
            <a:custGeom>
              <a:rect b="b" l="l" r="r" t="t"/>
              <a:pathLst>
                <a:path extrusionOk="0" h="3383" w="836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5"/>
            <p:cNvSpPr/>
            <p:nvPr/>
          </p:nvSpPr>
          <p:spPr>
            <a:xfrm>
              <a:off x="2464768" y="3072484"/>
              <a:ext cx="226723" cy="62863"/>
            </a:xfrm>
            <a:custGeom>
              <a:rect b="b" l="l" r="r" t="t"/>
              <a:pathLst>
                <a:path extrusionOk="0" h="2120" w="7646">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1" name="Google Shape;9251;p95"/>
          <p:cNvSpPr/>
          <p:nvPr/>
        </p:nvSpPr>
        <p:spPr>
          <a:xfrm>
            <a:off x="2578490" y="2848057"/>
            <a:ext cx="340381" cy="341093"/>
          </a:xfrm>
          <a:custGeom>
            <a:rect b="b" l="l" r="r" t="t"/>
            <a:pathLst>
              <a:path extrusionOk="0" h="11503" w="11479">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2" name="Google Shape;9252;p95"/>
          <p:cNvGrpSpPr/>
          <p:nvPr/>
        </p:nvGrpSpPr>
        <p:grpSpPr>
          <a:xfrm>
            <a:off x="3269142" y="2827328"/>
            <a:ext cx="357346" cy="330540"/>
            <a:chOff x="3492957" y="2994082"/>
            <a:chExt cx="357346" cy="330540"/>
          </a:xfrm>
        </p:grpSpPr>
        <p:sp>
          <p:nvSpPr>
            <p:cNvPr id="9253" name="Google Shape;9253;p95"/>
            <p:cNvSpPr/>
            <p:nvPr/>
          </p:nvSpPr>
          <p:spPr>
            <a:xfrm>
              <a:off x="3624290" y="3120493"/>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5"/>
            <p:cNvSpPr/>
            <p:nvPr/>
          </p:nvSpPr>
          <p:spPr>
            <a:xfrm>
              <a:off x="3684338" y="3184039"/>
              <a:ext cx="129967" cy="140405"/>
            </a:xfrm>
            <a:custGeom>
              <a:rect b="b" l="l" r="r" t="t"/>
              <a:pathLst>
                <a:path extrusionOk="0" h="4735" w="4383">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5"/>
            <p:cNvSpPr/>
            <p:nvPr/>
          </p:nvSpPr>
          <p:spPr>
            <a:xfrm>
              <a:off x="3603118" y="2994082"/>
              <a:ext cx="138448" cy="108795"/>
            </a:xfrm>
            <a:custGeom>
              <a:rect b="b" l="l" r="r" t="t"/>
              <a:pathLst>
                <a:path extrusionOk="0" h="3669" w="4669">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95"/>
            <p:cNvSpPr/>
            <p:nvPr/>
          </p:nvSpPr>
          <p:spPr>
            <a:xfrm>
              <a:off x="3492957" y="3066465"/>
              <a:ext cx="144793" cy="140760"/>
            </a:xfrm>
            <a:custGeom>
              <a:rect b="b" l="l" r="r" t="t"/>
              <a:pathLst>
                <a:path extrusionOk="0" h="4747" w="4883">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95"/>
            <p:cNvSpPr/>
            <p:nvPr/>
          </p:nvSpPr>
          <p:spPr>
            <a:xfrm>
              <a:off x="3707645" y="3066821"/>
              <a:ext cx="142658" cy="133496"/>
            </a:xfrm>
            <a:custGeom>
              <a:rect b="b" l="l" r="r" t="t"/>
              <a:pathLst>
                <a:path extrusionOk="0" h="4502" w="4811">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95"/>
            <p:cNvSpPr/>
            <p:nvPr/>
          </p:nvSpPr>
          <p:spPr>
            <a:xfrm>
              <a:off x="3532514" y="3212299"/>
              <a:ext cx="150427" cy="112324"/>
            </a:xfrm>
            <a:custGeom>
              <a:rect b="b" l="l" r="r" t="t"/>
              <a:pathLst>
                <a:path extrusionOk="0" h="3788" w="5073">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9" name="Google Shape;9259;p95"/>
          <p:cNvGrpSpPr/>
          <p:nvPr/>
        </p:nvGrpSpPr>
        <p:grpSpPr>
          <a:xfrm>
            <a:off x="4043118" y="2862172"/>
            <a:ext cx="341126" cy="305806"/>
            <a:chOff x="4119318" y="3014572"/>
            <a:chExt cx="341126" cy="305806"/>
          </a:xfrm>
        </p:grpSpPr>
        <p:sp>
          <p:nvSpPr>
            <p:cNvPr id="9260" name="Google Shape;9260;p95"/>
            <p:cNvSpPr/>
            <p:nvPr/>
          </p:nvSpPr>
          <p:spPr>
            <a:xfrm>
              <a:off x="4119318" y="3014572"/>
              <a:ext cx="127150" cy="305806"/>
            </a:xfrm>
            <a:custGeom>
              <a:rect b="b" l="l" r="r" t="t"/>
              <a:pathLst>
                <a:path extrusionOk="0" h="10313" w="4288">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95"/>
            <p:cNvSpPr/>
            <p:nvPr/>
          </p:nvSpPr>
          <p:spPr>
            <a:xfrm>
              <a:off x="4225268" y="3014572"/>
              <a:ext cx="127120" cy="305806"/>
            </a:xfrm>
            <a:custGeom>
              <a:rect b="b" l="l" r="r" t="t"/>
              <a:pathLst>
                <a:path extrusionOk="0" h="10313" w="4287">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95"/>
            <p:cNvSpPr/>
            <p:nvPr/>
          </p:nvSpPr>
          <p:spPr>
            <a:xfrm>
              <a:off x="4333294" y="3014572"/>
              <a:ext cx="127150" cy="305806"/>
            </a:xfrm>
            <a:custGeom>
              <a:rect b="b" l="l" r="r" t="t"/>
              <a:pathLst>
                <a:path extrusionOk="0" h="10313" w="4288">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95"/>
          <p:cNvGrpSpPr/>
          <p:nvPr/>
        </p:nvGrpSpPr>
        <p:grpSpPr>
          <a:xfrm>
            <a:off x="4801418" y="2851586"/>
            <a:ext cx="302992" cy="341093"/>
            <a:chOff x="4725218" y="3003986"/>
            <a:chExt cx="302992" cy="341093"/>
          </a:xfrm>
        </p:grpSpPr>
        <p:sp>
          <p:nvSpPr>
            <p:cNvPr id="9264" name="Google Shape;9264;p95"/>
            <p:cNvSpPr/>
            <p:nvPr/>
          </p:nvSpPr>
          <p:spPr>
            <a:xfrm>
              <a:off x="4906013" y="3112012"/>
              <a:ext cx="53701" cy="125045"/>
            </a:xfrm>
            <a:custGeom>
              <a:rect b="b" l="l" r="r" t="t"/>
              <a:pathLst>
                <a:path extrusionOk="0" h="4217" w="1811">
                  <a:moveTo>
                    <a:pt x="0" y="1"/>
                  </a:moveTo>
                  <a:lnTo>
                    <a:pt x="0" y="4216"/>
                  </a:lnTo>
                  <a:cubicBezTo>
                    <a:pt x="1048" y="4073"/>
                    <a:pt x="1810" y="3192"/>
                    <a:pt x="1810" y="2120"/>
                  </a:cubicBezTo>
                  <a:cubicBezTo>
                    <a:pt x="1810" y="1049"/>
                    <a:pt x="1048" y="14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5"/>
            <p:cNvSpPr/>
            <p:nvPr/>
          </p:nvSpPr>
          <p:spPr>
            <a:xfrm>
              <a:off x="4906013" y="3042831"/>
              <a:ext cx="122198" cy="261298"/>
            </a:xfrm>
            <a:custGeom>
              <a:rect b="b" l="l" r="r" t="t"/>
              <a:pathLst>
                <a:path extrusionOk="0" h="8812" w="4121">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5"/>
            <p:cNvSpPr/>
            <p:nvPr/>
          </p:nvSpPr>
          <p:spPr>
            <a:xfrm>
              <a:off x="4725218" y="3003986"/>
              <a:ext cx="161754" cy="341093"/>
            </a:xfrm>
            <a:custGeom>
              <a:rect b="b" l="l" r="r" t="t"/>
              <a:pathLst>
                <a:path extrusionOk="0" h="11503" w="5455">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95"/>
          <p:cNvGrpSpPr/>
          <p:nvPr/>
        </p:nvGrpSpPr>
        <p:grpSpPr>
          <a:xfrm>
            <a:off x="5513983" y="2840593"/>
            <a:ext cx="340386" cy="341809"/>
            <a:chOff x="5290168" y="3002563"/>
            <a:chExt cx="340386" cy="341809"/>
          </a:xfrm>
        </p:grpSpPr>
        <p:sp>
          <p:nvSpPr>
            <p:cNvPr id="9268" name="Google Shape;9268;p95"/>
            <p:cNvSpPr/>
            <p:nvPr/>
          </p:nvSpPr>
          <p:spPr>
            <a:xfrm>
              <a:off x="5470250" y="3183357"/>
              <a:ext cx="139130" cy="139841"/>
            </a:xfrm>
            <a:custGeom>
              <a:rect b="b" l="l" r="r" t="t"/>
              <a:pathLst>
                <a:path extrusionOk="0" h="4716" w="4692">
                  <a:moveTo>
                    <a:pt x="2643" y="0"/>
                  </a:moveTo>
                  <a:cubicBezTo>
                    <a:pt x="1191" y="0"/>
                    <a:pt x="0" y="1191"/>
                    <a:pt x="0" y="2644"/>
                  </a:cubicBezTo>
                  <a:lnTo>
                    <a:pt x="0" y="4715"/>
                  </a:lnTo>
                  <a:lnTo>
                    <a:pt x="2429" y="4715"/>
                  </a:lnTo>
                  <a:lnTo>
                    <a:pt x="2429" y="2405"/>
                  </a:lnTo>
                  <a:lnTo>
                    <a:pt x="4692" y="2405"/>
                  </a:lnTo>
                  <a:lnTo>
                    <a:pt x="4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5"/>
            <p:cNvSpPr/>
            <p:nvPr/>
          </p:nvSpPr>
          <p:spPr>
            <a:xfrm>
              <a:off x="5290168" y="3002563"/>
              <a:ext cx="68527" cy="68527"/>
            </a:xfrm>
            <a:custGeom>
              <a:rect b="b" l="l" r="r" t="t"/>
              <a:pathLst>
                <a:path extrusionOk="0" h="2311" w="2311">
                  <a:moveTo>
                    <a:pt x="977" y="1"/>
                  </a:moveTo>
                  <a:cubicBezTo>
                    <a:pt x="453" y="1"/>
                    <a:pt x="0" y="453"/>
                    <a:pt x="0" y="977"/>
                  </a:cubicBezTo>
                  <a:lnTo>
                    <a:pt x="0" y="2311"/>
                  </a:lnTo>
                  <a:lnTo>
                    <a:pt x="2310" y="2311"/>
                  </a:lnTo>
                  <a:lnTo>
                    <a:pt x="23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5"/>
            <p:cNvSpPr/>
            <p:nvPr/>
          </p:nvSpPr>
          <p:spPr>
            <a:xfrm>
              <a:off x="5311340" y="3023765"/>
              <a:ext cx="139159" cy="139130"/>
            </a:xfrm>
            <a:custGeom>
              <a:rect b="b" l="l" r="r" t="t"/>
              <a:pathLst>
                <a:path extrusionOk="0" h="4692" w="4693">
                  <a:moveTo>
                    <a:pt x="2263" y="0"/>
                  </a:moveTo>
                  <a:lnTo>
                    <a:pt x="2263" y="2286"/>
                  </a:lnTo>
                  <a:lnTo>
                    <a:pt x="1" y="2286"/>
                  </a:lnTo>
                  <a:lnTo>
                    <a:pt x="1" y="4692"/>
                  </a:lnTo>
                  <a:lnTo>
                    <a:pt x="2049" y="4692"/>
                  </a:lnTo>
                  <a:cubicBezTo>
                    <a:pt x="3502" y="4692"/>
                    <a:pt x="4692" y="3501"/>
                    <a:pt x="4692" y="2048"/>
                  </a:cubicBezTo>
                  <a:lnTo>
                    <a:pt x="4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5"/>
            <p:cNvSpPr/>
            <p:nvPr/>
          </p:nvSpPr>
          <p:spPr>
            <a:xfrm>
              <a:off x="5562027" y="3275163"/>
              <a:ext cx="68527" cy="69209"/>
            </a:xfrm>
            <a:custGeom>
              <a:rect b="b" l="l" r="r" t="t"/>
              <a:pathLst>
                <a:path extrusionOk="0" h="2334" w="2311">
                  <a:moveTo>
                    <a:pt x="1" y="0"/>
                  </a:moveTo>
                  <a:lnTo>
                    <a:pt x="1" y="2334"/>
                  </a:lnTo>
                  <a:lnTo>
                    <a:pt x="1335" y="2334"/>
                  </a:lnTo>
                  <a:cubicBezTo>
                    <a:pt x="1858" y="2334"/>
                    <a:pt x="2311" y="1881"/>
                    <a:pt x="2311" y="1334"/>
                  </a:cubicBezTo>
                  <a:lnTo>
                    <a:pt x="23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5"/>
            <p:cNvSpPr/>
            <p:nvPr/>
          </p:nvSpPr>
          <p:spPr>
            <a:xfrm>
              <a:off x="5290168" y="3275163"/>
              <a:ext cx="68527" cy="67815"/>
            </a:xfrm>
            <a:custGeom>
              <a:rect b="b" l="l" r="r" t="t"/>
              <a:pathLst>
                <a:path extrusionOk="0" h="2287" w="2311">
                  <a:moveTo>
                    <a:pt x="0" y="0"/>
                  </a:moveTo>
                  <a:lnTo>
                    <a:pt x="0" y="1334"/>
                  </a:lnTo>
                  <a:cubicBezTo>
                    <a:pt x="0" y="1858"/>
                    <a:pt x="453" y="2286"/>
                    <a:pt x="977" y="2286"/>
                  </a:cubicBezTo>
                  <a:lnTo>
                    <a:pt x="2310" y="2286"/>
                  </a:lnTo>
                  <a:lnTo>
                    <a:pt x="23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5"/>
            <p:cNvSpPr/>
            <p:nvPr/>
          </p:nvSpPr>
          <p:spPr>
            <a:xfrm>
              <a:off x="5311340" y="3183357"/>
              <a:ext cx="139159" cy="139841"/>
            </a:xfrm>
            <a:custGeom>
              <a:rect b="b" l="l" r="r" t="t"/>
              <a:pathLst>
                <a:path extrusionOk="0" h="4716" w="4693">
                  <a:moveTo>
                    <a:pt x="1" y="0"/>
                  </a:moveTo>
                  <a:lnTo>
                    <a:pt x="1" y="2405"/>
                  </a:lnTo>
                  <a:lnTo>
                    <a:pt x="2263" y="2405"/>
                  </a:lnTo>
                  <a:lnTo>
                    <a:pt x="2263" y="4715"/>
                  </a:lnTo>
                  <a:lnTo>
                    <a:pt x="4692" y="4715"/>
                  </a:lnTo>
                  <a:lnTo>
                    <a:pt x="4692" y="2644"/>
                  </a:lnTo>
                  <a:cubicBezTo>
                    <a:pt x="4692" y="1191"/>
                    <a:pt x="3502"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5"/>
            <p:cNvSpPr/>
            <p:nvPr/>
          </p:nvSpPr>
          <p:spPr>
            <a:xfrm>
              <a:off x="5562027" y="3002563"/>
              <a:ext cx="68527" cy="68527"/>
            </a:xfrm>
            <a:custGeom>
              <a:rect b="b" l="l" r="r" t="t"/>
              <a:pathLst>
                <a:path extrusionOk="0" h="2311" w="2311">
                  <a:moveTo>
                    <a:pt x="1" y="1"/>
                  </a:moveTo>
                  <a:lnTo>
                    <a:pt x="1" y="2311"/>
                  </a:lnTo>
                  <a:lnTo>
                    <a:pt x="2311" y="2311"/>
                  </a:lnTo>
                  <a:lnTo>
                    <a:pt x="2311" y="977"/>
                  </a:lnTo>
                  <a:cubicBezTo>
                    <a:pt x="2311" y="453"/>
                    <a:pt x="1858" y="1"/>
                    <a:pt x="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5"/>
            <p:cNvSpPr/>
            <p:nvPr/>
          </p:nvSpPr>
          <p:spPr>
            <a:xfrm>
              <a:off x="5470250" y="3023765"/>
              <a:ext cx="139130" cy="139130"/>
            </a:xfrm>
            <a:custGeom>
              <a:rect b="b" l="l" r="r" t="t"/>
              <a:pathLst>
                <a:path extrusionOk="0" h="4692" w="4692">
                  <a:moveTo>
                    <a:pt x="0" y="0"/>
                  </a:moveTo>
                  <a:lnTo>
                    <a:pt x="0" y="2048"/>
                  </a:lnTo>
                  <a:cubicBezTo>
                    <a:pt x="0" y="3501"/>
                    <a:pt x="1191" y="4692"/>
                    <a:pt x="2643" y="4692"/>
                  </a:cubicBezTo>
                  <a:lnTo>
                    <a:pt x="4692" y="4692"/>
                  </a:lnTo>
                  <a:lnTo>
                    <a:pt x="4692" y="2262"/>
                  </a:lnTo>
                  <a:lnTo>
                    <a:pt x="2429" y="2262"/>
                  </a:lnTo>
                  <a:lnTo>
                    <a:pt x="24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95"/>
          <p:cNvGrpSpPr/>
          <p:nvPr/>
        </p:nvGrpSpPr>
        <p:grpSpPr>
          <a:xfrm>
            <a:off x="6247887" y="2935623"/>
            <a:ext cx="342521" cy="174447"/>
            <a:chOff x="5881241" y="3088023"/>
            <a:chExt cx="342521" cy="174447"/>
          </a:xfrm>
        </p:grpSpPr>
        <p:sp>
          <p:nvSpPr>
            <p:cNvPr id="9277" name="Google Shape;9277;p95"/>
            <p:cNvSpPr/>
            <p:nvPr/>
          </p:nvSpPr>
          <p:spPr>
            <a:xfrm>
              <a:off x="5965960" y="3184751"/>
              <a:ext cx="89728" cy="77719"/>
            </a:xfrm>
            <a:custGeom>
              <a:rect b="b" l="l" r="r" t="t"/>
              <a:pathLst>
                <a:path extrusionOk="0" h="2621" w="3026">
                  <a:moveTo>
                    <a:pt x="739" y="1"/>
                  </a:moveTo>
                  <a:lnTo>
                    <a:pt x="1" y="1311"/>
                  </a:lnTo>
                  <a:lnTo>
                    <a:pt x="739" y="2620"/>
                  </a:lnTo>
                  <a:lnTo>
                    <a:pt x="2263" y="2620"/>
                  </a:lnTo>
                  <a:lnTo>
                    <a:pt x="3025" y="1311"/>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5"/>
            <p:cNvSpPr/>
            <p:nvPr/>
          </p:nvSpPr>
          <p:spPr>
            <a:xfrm>
              <a:off x="6134033" y="3184751"/>
              <a:ext cx="89017" cy="77719"/>
            </a:xfrm>
            <a:custGeom>
              <a:rect b="b" l="l" r="r" t="t"/>
              <a:pathLst>
                <a:path extrusionOk="0" h="2621" w="3002">
                  <a:moveTo>
                    <a:pt x="739" y="1"/>
                  </a:moveTo>
                  <a:lnTo>
                    <a:pt x="1" y="1311"/>
                  </a:lnTo>
                  <a:lnTo>
                    <a:pt x="739" y="2620"/>
                  </a:lnTo>
                  <a:lnTo>
                    <a:pt x="2263" y="2620"/>
                  </a:lnTo>
                  <a:lnTo>
                    <a:pt x="3001" y="1311"/>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5"/>
            <p:cNvSpPr/>
            <p:nvPr/>
          </p:nvSpPr>
          <p:spPr>
            <a:xfrm>
              <a:off x="5881241" y="3137454"/>
              <a:ext cx="88987" cy="77690"/>
            </a:xfrm>
            <a:custGeom>
              <a:rect b="b" l="l" r="r" t="t"/>
              <a:pathLst>
                <a:path extrusionOk="0" h="2620" w="3001">
                  <a:moveTo>
                    <a:pt x="738" y="0"/>
                  </a:moveTo>
                  <a:lnTo>
                    <a:pt x="0" y="1310"/>
                  </a:lnTo>
                  <a:lnTo>
                    <a:pt x="738" y="2620"/>
                  </a:lnTo>
                  <a:lnTo>
                    <a:pt x="2262" y="2620"/>
                  </a:lnTo>
                  <a:lnTo>
                    <a:pt x="3001" y="1310"/>
                  </a:lnTo>
                  <a:lnTo>
                    <a:pt x="22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5"/>
            <p:cNvSpPr/>
            <p:nvPr/>
          </p:nvSpPr>
          <p:spPr>
            <a:xfrm>
              <a:off x="6049997" y="3137454"/>
              <a:ext cx="89017" cy="77690"/>
            </a:xfrm>
            <a:custGeom>
              <a:rect b="b" l="l" r="r" t="t"/>
              <a:pathLst>
                <a:path extrusionOk="0" h="2620" w="3002">
                  <a:moveTo>
                    <a:pt x="739" y="0"/>
                  </a:moveTo>
                  <a:lnTo>
                    <a:pt x="1" y="1310"/>
                  </a:lnTo>
                  <a:lnTo>
                    <a:pt x="739" y="2620"/>
                  </a:lnTo>
                  <a:lnTo>
                    <a:pt x="2263" y="2620"/>
                  </a:lnTo>
                  <a:lnTo>
                    <a:pt x="3001" y="1310"/>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5"/>
            <p:cNvSpPr/>
            <p:nvPr/>
          </p:nvSpPr>
          <p:spPr>
            <a:xfrm>
              <a:off x="5965960" y="3088023"/>
              <a:ext cx="89728" cy="77690"/>
            </a:xfrm>
            <a:custGeom>
              <a:rect b="b" l="l" r="r" t="t"/>
              <a:pathLst>
                <a:path extrusionOk="0" h="2620" w="3026">
                  <a:moveTo>
                    <a:pt x="739" y="0"/>
                  </a:moveTo>
                  <a:lnTo>
                    <a:pt x="1" y="1310"/>
                  </a:lnTo>
                  <a:lnTo>
                    <a:pt x="739" y="2620"/>
                  </a:lnTo>
                  <a:lnTo>
                    <a:pt x="2263" y="2620"/>
                  </a:lnTo>
                  <a:lnTo>
                    <a:pt x="3025" y="1310"/>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5"/>
            <p:cNvSpPr/>
            <p:nvPr/>
          </p:nvSpPr>
          <p:spPr>
            <a:xfrm>
              <a:off x="6134745" y="3088023"/>
              <a:ext cx="89017" cy="77690"/>
            </a:xfrm>
            <a:custGeom>
              <a:rect b="b" l="l" r="r" t="t"/>
              <a:pathLst>
                <a:path extrusionOk="0" h="2620" w="3002">
                  <a:moveTo>
                    <a:pt x="739" y="0"/>
                  </a:moveTo>
                  <a:lnTo>
                    <a:pt x="0" y="1310"/>
                  </a:lnTo>
                  <a:lnTo>
                    <a:pt x="739" y="2620"/>
                  </a:lnTo>
                  <a:lnTo>
                    <a:pt x="2263" y="2620"/>
                  </a:lnTo>
                  <a:lnTo>
                    <a:pt x="3001" y="1310"/>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3" name="Google Shape;9283;p95"/>
          <p:cNvSpPr/>
          <p:nvPr/>
        </p:nvSpPr>
        <p:spPr>
          <a:xfrm>
            <a:off x="6981290" y="2820815"/>
            <a:ext cx="341122" cy="341122"/>
          </a:xfrm>
          <a:custGeom>
            <a:rect b="b" l="l" r="r" t="t"/>
            <a:pathLst>
              <a:path extrusionOk="0" h="11504" w="11504">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4" name="Google Shape;9284;p95"/>
          <p:cNvGrpSpPr/>
          <p:nvPr/>
        </p:nvGrpSpPr>
        <p:grpSpPr>
          <a:xfrm>
            <a:off x="7758280" y="2840326"/>
            <a:ext cx="244340" cy="340681"/>
            <a:chOff x="7091619" y="3002296"/>
            <a:chExt cx="244340" cy="340681"/>
          </a:xfrm>
        </p:grpSpPr>
        <p:sp>
          <p:nvSpPr>
            <p:cNvPr id="9285" name="Google Shape;9285;p95"/>
            <p:cNvSpPr/>
            <p:nvPr/>
          </p:nvSpPr>
          <p:spPr>
            <a:xfrm>
              <a:off x="7268855" y="3184454"/>
              <a:ext cx="67104" cy="158522"/>
            </a:xfrm>
            <a:custGeom>
              <a:rect b="b" l="l" r="r" t="t"/>
              <a:pathLst>
                <a:path extrusionOk="0" h="5346" w="2263">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5"/>
            <p:cNvSpPr/>
            <p:nvPr/>
          </p:nvSpPr>
          <p:spPr>
            <a:xfrm>
              <a:off x="7180578" y="3184454"/>
              <a:ext cx="67133" cy="158522"/>
            </a:xfrm>
            <a:custGeom>
              <a:rect b="b" l="l" r="r" t="t"/>
              <a:pathLst>
                <a:path extrusionOk="0" h="5346" w="2264">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5"/>
            <p:cNvSpPr/>
            <p:nvPr/>
          </p:nvSpPr>
          <p:spPr>
            <a:xfrm>
              <a:off x="7092301" y="3184454"/>
              <a:ext cx="67133" cy="158522"/>
            </a:xfrm>
            <a:custGeom>
              <a:rect b="b" l="l" r="r" t="t"/>
              <a:pathLst>
                <a:path extrusionOk="0" h="5346" w="2264">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5"/>
            <p:cNvSpPr/>
            <p:nvPr/>
          </p:nvSpPr>
          <p:spPr>
            <a:xfrm>
              <a:off x="7268855" y="3002296"/>
              <a:ext cx="66422" cy="159175"/>
            </a:xfrm>
            <a:custGeom>
              <a:rect b="b" l="l" r="r" t="t"/>
              <a:pathLst>
                <a:path extrusionOk="0" h="5368" w="224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95"/>
            <p:cNvSpPr/>
            <p:nvPr/>
          </p:nvSpPr>
          <p:spPr>
            <a:xfrm>
              <a:off x="7184106" y="3002563"/>
              <a:ext cx="63605" cy="158908"/>
            </a:xfrm>
            <a:custGeom>
              <a:rect b="b" l="l" r="r" t="t"/>
              <a:pathLst>
                <a:path extrusionOk="0" h="5359" w="2145">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5"/>
            <p:cNvSpPr/>
            <p:nvPr/>
          </p:nvSpPr>
          <p:spPr>
            <a:xfrm>
              <a:off x="7091619" y="3002296"/>
              <a:ext cx="67104" cy="159175"/>
            </a:xfrm>
            <a:custGeom>
              <a:rect b="b" l="l" r="r" t="t"/>
              <a:pathLst>
                <a:path extrusionOk="0" h="5368" w="2263">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1" name="Google Shape;9291;p95"/>
          <p:cNvGrpSpPr/>
          <p:nvPr/>
        </p:nvGrpSpPr>
        <p:grpSpPr>
          <a:xfrm>
            <a:off x="7711665" y="3402014"/>
            <a:ext cx="341809" cy="342521"/>
            <a:chOff x="7045004" y="3563983"/>
            <a:chExt cx="341809" cy="342521"/>
          </a:xfrm>
        </p:grpSpPr>
        <p:sp>
          <p:nvSpPr>
            <p:cNvPr id="9292" name="Google Shape;9292;p95"/>
            <p:cNvSpPr/>
            <p:nvPr/>
          </p:nvSpPr>
          <p:spPr>
            <a:xfrm>
              <a:off x="7132569" y="3563983"/>
              <a:ext cx="150427" cy="86170"/>
            </a:xfrm>
            <a:custGeom>
              <a:rect b="b" l="l" r="r" t="t"/>
              <a:pathLst>
                <a:path extrusionOk="0" h="2906" w="5073">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95"/>
            <p:cNvSpPr/>
            <p:nvPr/>
          </p:nvSpPr>
          <p:spPr>
            <a:xfrm>
              <a:off x="7264614" y="3587973"/>
              <a:ext cx="119381" cy="146216"/>
            </a:xfrm>
            <a:custGeom>
              <a:rect b="b" l="l" r="r" t="t"/>
              <a:pathLst>
                <a:path extrusionOk="0" h="4931" w="4026">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5"/>
            <p:cNvSpPr/>
            <p:nvPr/>
          </p:nvSpPr>
          <p:spPr>
            <a:xfrm>
              <a:off x="7045004" y="3599270"/>
              <a:ext cx="103843" cy="134919"/>
            </a:xfrm>
            <a:custGeom>
              <a:rect b="b" l="l" r="r" t="t"/>
              <a:pathLst>
                <a:path extrusionOk="0" h="4550" w="3502">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5"/>
            <p:cNvSpPr/>
            <p:nvPr/>
          </p:nvSpPr>
          <p:spPr>
            <a:xfrm>
              <a:off x="7148108" y="3819592"/>
              <a:ext cx="151139" cy="86911"/>
            </a:xfrm>
            <a:custGeom>
              <a:rect b="b" l="l" r="r" t="t"/>
              <a:pathLst>
                <a:path extrusionOk="0" h="2931" w="5097">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5"/>
            <p:cNvSpPr/>
            <p:nvPr/>
          </p:nvSpPr>
          <p:spPr>
            <a:xfrm>
              <a:off x="7047821" y="3736267"/>
              <a:ext cx="118669" cy="146216"/>
            </a:xfrm>
            <a:custGeom>
              <a:rect b="b" l="l" r="r" t="t"/>
              <a:pathLst>
                <a:path extrusionOk="0" h="4931" w="4002">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5"/>
            <p:cNvSpPr/>
            <p:nvPr/>
          </p:nvSpPr>
          <p:spPr>
            <a:xfrm>
              <a:off x="7282288" y="3736267"/>
              <a:ext cx="104525" cy="134919"/>
            </a:xfrm>
            <a:custGeom>
              <a:rect b="b" l="l" r="r" t="t"/>
              <a:pathLst>
                <a:path extrusionOk="0" h="4550" w="3525">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8" name="Google Shape;9298;p95"/>
          <p:cNvSpPr/>
          <p:nvPr/>
        </p:nvSpPr>
        <p:spPr>
          <a:xfrm>
            <a:off x="6982713" y="3399167"/>
            <a:ext cx="343228" cy="344651"/>
          </a:xfrm>
          <a:custGeom>
            <a:rect b="b" l="l" r="r" t="t"/>
            <a:pathLst>
              <a:path extrusionOk="0" h="11623" w="11575">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9" name="Google Shape;9299;p95"/>
          <p:cNvGrpSpPr/>
          <p:nvPr/>
        </p:nvGrpSpPr>
        <p:grpSpPr>
          <a:xfrm>
            <a:off x="6248569" y="3438252"/>
            <a:ext cx="341125" cy="341098"/>
            <a:chOff x="5881923" y="3585867"/>
            <a:chExt cx="341125" cy="341098"/>
          </a:xfrm>
        </p:grpSpPr>
        <p:sp>
          <p:nvSpPr>
            <p:cNvPr id="9300" name="Google Shape;9300;p95"/>
            <p:cNvSpPr/>
            <p:nvPr/>
          </p:nvSpPr>
          <p:spPr>
            <a:xfrm>
              <a:off x="5881923" y="3585867"/>
              <a:ext cx="89728" cy="55806"/>
            </a:xfrm>
            <a:custGeom>
              <a:rect b="b" l="l" r="r" t="t"/>
              <a:pathLst>
                <a:path extrusionOk="0" h="1882" w="3026">
                  <a:moveTo>
                    <a:pt x="1" y="0"/>
                  </a:moveTo>
                  <a:lnTo>
                    <a:pt x="1" y="1882"/>
                  </a:lnTo>
                  <a:lnTo>
                    <a:pt x="3025" y="1882"/>
                  </a:ln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5"/>
            <p:cNvSpPr/>
            <p:nvPr/>
          </p:nvSpPr>
          <p:spPr>
            <a:xfrm>
              <a:off x="5992084" y="3602799"/>
              <a:ext cx="29000" cy="79143"/>
            </a:xfrm>
            <a:custGeom>
              <a:rect b="b" l="l" r="r" t="t"/>
              <a:pathLst>
                <a:path extrusionOk="0" h="2669" w="978">
                  <a:moveTo>
                    <a:pt x="1" y="1"/>
                  </a:moveTo>
                  <a:lnTo>
                    <a:pt x="1" y="1525"/>
                  </a:lnTo>
                  <a:lnTo>
                    <a:pt x="977" y="2668"/>
                  </a:lnTo>
                  <a:lnTo>
                    <a:pt x="977" y="116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5"/>
            <p:cNvSpPr/>
            <p:nvPr/>
          </p:nvSpPr>
          <p:spPr>
            <a:xfrm>
              <a:off x="6040834" y="3643068"/>
              <a:ext cx="182215" cy="55806"/>
            </a:xfrm>
            <a:custGeom>
              <a:rect b="b" l="l" r="r" t="t"/>
              <a:pathLst>
                <a:path extrusionOk="0" h="1882" w="6145">
                  <a:moveTo>
                    <a:pt x="0" y="0"/>
                  </a:moveTo>
                  <a:lnTo>
                    <a:pt x="0" y="1882"/>
                  </a:lnTo>
                  <a:lnTo>
                    <a:pt x="5406" y="1882"/>
                  </a:lnTo>
                  <a:lnTo>
                    <a:pt x="6144" y="929"/>
                  </a:lnTo>
                  <a:lnTo>
                    <a:pt x="5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5"/>
            <p:cNvSpPr/>
            <p:nvPr/>
          </p:nvSpPr>
          <p:spPr>
            <a:xfrm>
              <a:off x="5992084" y="3679778"/>
              <a:ext cx="29000" cy="79113"/>
            </a:xfrm>
            <a:custGeom>
              <a:rect b="b" l="l" r="r" t="t"/>
              <a:pathLst>
                <a:path extrusionOk="0" h="2668" w="978">
                  <a:moveTo>
                    <a:pt x="1" y="1"/>
                  </a:moveTo>
                  <a:lnTo>
                    <a:pt x="1" y="1501"/>
                  </a:lnTo>
                  <a:lnTo>
                    <a:pt x="977" y="2668"/>
                  </a:lnTo>
                  <a:lnTo>
                    <a:pt x="977" y="114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5"/>
            <p:cNvSpPr/>
            <p:nvPr/>
          </p:nvSpPr>
          <p:spPr>
            <a:xfrm>
              <a:off x="5881923" y="3737691"/>
              <a:ext cx="89728" cy="55806"/>
            </a:xfrm>
            <a:custGeom>
              <a:rect b="b" l="l" r="r" t="t"/>
              <a:pathLst>
                <a:path extrusionOk="0" h="1882" w="3026">
                  <a:moveTo>
                    <a:pt x="1" y="0"/>
                  </a:moveTo>
                  <a:lnTo>
                    <a:pt x="1" y="1882"/>
                  </a:lnTo>
                  <a:lnTo>
                    <a:pt x="3025" y="1882"/>
                  </a:ln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95"/>
            <p:cNvSpPr/>
            <p:nvPr/>
          </p:nvSpPr>
          <p:spPr>
            <a:xfrm>
              <a:off x="5992084" y="3755334"/>
              <a:ext cx="29000" cy="79825"/>
            </a:xfrm>
            <a:custGeom>
              <a:rect b="b" l="l" r="r" t="t"/>
              <a:pathLst>
                <a:path extrusionOk="0" h="2692" w="978">
                  <a:moveTo>
                    <a:pt x="1" y="1"/>
                  </a:moveTo>
                  <a:lnTo>
                    <a:pt x="1" y="1525"/>
                  </a:lnTo>
                  <a:lnTo>
                    <a:pt x="977" y="2692"/>
                  </a:lnTo>
                  <a:lnTo>
                    <a:pt x="977" y="116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95"/>
            <p:cNvSpPr/>
            <p:nvPr/>
          </p:nvSpPr>
          <p:spPr>
            <a:xfrm>
              <a:off x="5992084" y="3831602"/>
              <a:ext cx="29000" cy="79113"/>
            </a:xfrm>
            <a:custGeom>
              <a:rect b="b" l="l" r="r" t="t"/>
              <a:pathLst>
                <a:path extrusionOk="0" h="2668" w="978">
                  <a:moveTo>
                    <a:pt x="1" y="1"/>
                  </a:moveTo>
                  <a:lnTo>
                    <a:pt x="1" y="1501"/>
                  </a:lnTo>
                  <a:lnTo>
                    <a:pt x="977" y="2668"/>
                  </a:lnTo>
                  <a:lnTo>
                    <a:pt x="977" y="114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5"/>
            <p:cNvSpPr/>
            <p:nvPr/>
          </p:nvSpPr>
          <p:spPr>
            <a:xfrm>
              <a:off x="5881923" y="3662135"/>
              <a:ext cx="89728" cy="55094"/>
            </a:xfrm>
            <a:custGeom>
              <a:rect b="b" l="l" r="r" t="t"/>
              <a:pathLst>
                <a:path extrusionOk="0" h="1858" w="3026">
                  <a:moveTo>
                    <a:pt x="1" y="0"/>
                  </a:moveTo>
                  <a:lnTo>
                    <a:pt x="1" y="1858"/>
                  </a:lnTo>
                  <a:lnTo>
                    <a:pt x="3025" y="1858"/>
                  </a:ln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5"/>
            <p:cNvSpPr/>
            <p:nvPr/>
          </p:nvSpPr>
          <p:spPr>
            <a:xfrm>
              <a:off x="6040834" y="3794180"/>
              <a:ext cx="182215" cy="56518"/>
            </a:xfrm>
            <a:custGeom>
              <a:rect b="b" l="l" r="r" t="t"/>
              <a:pathLst>
                <a:path extrusionOk="0" h="1906" w="6145">
                  <a:moveTo>
                    <a:pt x="5406" y="1"/>
                  </a:moveTo>
                  <a:lnTo>
                    <a:pt x="0" y="24"/>
                  </a:lnTo>
                  <a:lnTo>
                    <a:pt x="0" y="1906"/>
                  </a:lnTo>
                  <a:lnTo>
                    <a:pt x="5406" y="1906"/>
                  </a:lnTo>
                  <a:lnTo>
                    <a:pt x="6144" y="953"/>
                  </a:lnTo>
                  <a:lnTo>
                    <a:pt x="5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95"/>
            <p:cNvSpPr/>
            <p:nvPr/>
          </p:nvSpPr>
          <p:spPr>
            <a:xfrm>
              <a:off x="6040834" y="3717912"/>
              <a:ext cx="182215" cy="56518"/>
            </a:xfrm>
            <a:custGeom>
              <a:rect b="b" l="l" r="r" t="t"/>
              <a:pathLst>
                <a:path extrusionOk="0" h="1906" w="6145">
                  <a:moveTo>
                    <a:pt x="5406" y="1"/>
                  </a:moveTo>
                  <a:lnTo>
                    <a:pt x="0" y="48"/>
                  </a:lnTo>
                  <a:lnTo>
                    <a:pt x="0" y="1906"/>
                  </a:lnTo>
                  <a:lnTo>
                    <a:pt x="5406" y="1906"/>
                  </a:lnTo>
                  <a:lnTo>
                    <a:pt x="6144" y="953"/>
                  </a:lnTo>
                  <a:lnTo>
                    <a:pt x="5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95"/>
            <p:cNvSpPr/>
            <p:nvPr/>
          </p:nvSpPr>
          <p:spPr>
            <a:xfrm>
              <a:off x="6040834" y="3871159"/>
              <a:ext cx="182215" cy="55806"/>
            </a:xfrm>
            <a:custGeom>
              <a:rect b="b" l="l" r="r" t="t"/>
              <a:pathLst>
                <a:path extrusionOk="0" h="1882" w="6145">
                  <a:moveTo>
                    <a:pt x="0" y="0"/>
                  </a:moveTo>
                  <a:lnTo>
                    <a:pt x="0" y="1882"/>
                  </a:lnTo>
                  <a:lnTo>
                    <a:pt x="5406" y="1882"/>
                  </a:lnTo>
                  <a:lnTo>
                    <a:pt x="6144" y="905"/>
                  </a:lnTo>
                  <a:lnTo>
                    <a:pt x="5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5"/>
            <p:cNvSpPr/>
            <p:nvPr/>
          </p:nvSpPr>
          <p:spPr>
            <a:xfrm>
              <a:off x="5881923" y="3813958"/>
              <a:ext cx="89728" cy="55094"/>
            </a:xfrm>
            <a:custGeom>
              <a:rect b="b" l="l" r="r" t="t"/>
              <a:pathLst>
                <a:path extrusionOk="0" h="1858" w="3026">
                  <a:moveTo>
                    <a:pt x="1" y="0"/>
                  </a:moveTo>
                  <a:lnTo>
                    <a:pt x="1" y="1858"/>
                  </a:lnTo>
                  <a:lnTo>
                    <a:pt x="3025" y="1858"/>
                  </a:ln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2" name="Google Shape;9312;p95"/>
          <p:cNvSpPr/>
          <p:nvPr/>
        </p:nvSpPr>
        <p:spPr>
          <a:xfrm>
            <a:off x="5547709" y="3411583"/>
            <a:ext cx="283211" cy="344621"/>
          </a:xfrm>
          <a:custGeom>
            <a:rect b="b" l="l" r="r" t="t"/>
            <a:pathLst>
              <a:path extrusionOk="0" h="11622" w="9551">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3" name="Google Shape;9313;p95"/>
          <p:cNvGrpSpPr/>
          <p:nvPr/>
        </p:nvGrpSpPr>
        <p:grpSpPr>
          <a:xfrm>
            <a:off x="4781640" y="3453246"/>
            <a:ext cx="341122" cy="282472"/>
            <a:chOff x="4705440" y="3605646"/>
            <a:chExt cx="341122" cy="282472"/>
          </a:xfrm>
        </p:grpSpPr>
        <p:sp>
          <p:nvSpPr>
            <p:cNvPr id="9314" name="Google Shape;9314;p95"/>
            <p:cNvSpPr/>
            <p:nvPr/>
          </p:nvSpPr>
          <p:spPr>
            <a:xfrm>
              <a:off x="4705440" y="3712278"/>
              <a:ext cx="341122" cy="175839"/>
            </a:xfrm>
            <a:custGeom>
              <a:rect b="b" l="l" r="r" t="t"/>
              <a:pathLst>
                <a:path extrusionOk="0" h="5930" w="11504">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5"/>
            <p:cNvSpPr/>
            <p:nvPr/>
          </p:nvSpPr>
          <p:spPr>
            <a:xfrm>
              <a:off x="4749949" y="3698845"/>
              <a:ext cx="63575" cy="56518"/>
            </a:xfrm>
            <a:custGeom>
              <a:rect b="b" l="l" r="r" t="t"/>
              <a:pathLst>
                <a:path extrusionOk="0" h="1906" w="2144">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5"/>
            <p:cNvSpPr/>
            <p:nvPr/>
          </p:nvSpPr>
          <p:spPr>
            <a:xfrm>
              <a:off x="4749949" y="3645885"/>
              <a:ext cx="63575" cy="56518"/>
            </a:xfrm>
            <a:custGeom>
              <a:rect b="b" l="l" r="r" t="t"/>
              <a:pathLst>
                <a:path extrusionOk="0" h="1906" w="2144">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5"/>
            <p:cNvSpPr/>
            <p:nvPr/>
          </p:nvSpPr>
          <p:spPr>
            <a:xfrm>
              <a:off x="4845283" y="3678385"/>
              <a:ext cx="63575" cy="56518"/>
            </a:xfrm>
            <a:custGeom>
              <a:rect b="b" l="l" r="r" t="t"/>
              <a:pathLst>
                <a:path extrusionOk="0" h="1906" w="2144">
                  <a:moveTo>
                    <a:pt x="1072" y="0"/>
                  </a:moveTo>
                  <a:lnTo>
                    <a:pt x="0" y="1000"/>
                  </a:lnTo>
                  <a:lnTo>
                    <a:pt x="0" y="1905"/>
                  </a:lnTo>
                  <a:lnTo>
                    <a:pt x="1072" y="929"/>
                  </a:lnTo>
                  <a:lnTo>
                    <a:pt x="2144" y="1905"/>
                  </a:lnTo>
                  <a:lnTo>
                    <a:pt x="2144" y="1000"/>
                  </a:lnTo>
                  <a:lnTo>
                    <a:pt x="1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95"/>
            <p:cNvSpPr/>
            <p:nvPr/>
          </p:nvSpPr>
          <p:spPr>
            <a:xfrm>
              <a:off x="4845283" y="3625395"/>
              <a:ext cx="63575" cy="56547"/>
            </a:xfrm>
            <a:custGeom>
              <a:rect b="b" l="l" r="r" t="t"/>
              <a:pathLst>
                <a:path extrusionOk="0" h="1907" w="2144">
                  <a:moveTo>
                    <a:pt x="1072" y="1"/>
                  </a:moveTo>
                  <a:lnTo>
                    <a:pt x="0" y="1001"/>
                  </a:lnTo>
                  <a:lnTo>
                    <a:pt x="0" y="1906"/>
                  </a:lnTo>
                  <a:lnTo>
                    <a:pt x="1072" y="930"/>
                  </a:lnTo>
                  <a:lnTo>
                    <a:pt x="2144" y="1906"/>
                  </a:lnTo>
                  <a:lnTo>
                    <a:pt x="2144" y="1001"/>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95"/>
            <p:cNvSpPr/>
            <p:nvPr/>
          </p:nvSpPr>
          <p:spPr>
            <a:xfrm>
              <a:off x="4939906" y="3659318"/>
              <a:ext cx="63575" cy="56518"/>
            </a:xfrm>
            <a:custGeom>
              <a:rect b="b" l="l" r="r" t="t"/>
              <a:pathLst>
                <a:path extrusionOk="0" h="1906" w="2144">
                  <a:moveTo>
                    <a:pt x="1072" y="0"/>
                  </a:moveTo>
                  <a:lnTo>
                    <a:pt x="0" y="976"/>
                  </a:lnTo>
                  <a:lnTo>
                    <a:pt x="0" y="1905"/>
                  </a:lnTo>
                  <a:lnTo>
                    <a:pt x="1072" y="929"/>
                  </a:lnTo>
                  <a:lnTo>
                    <a:pt x="2144" y="1905"/>
                  </a:lnTo>
                  <a:lnTo>
                    <a:pt x="2144" y="976"/>
                  </a:lnTo>
                  <a:lnTo>
                    <a:pt x="1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5"/>
            <p:cNvSpPr/>
            <p:nvPr/>
          </p:nvSpPr>
          <p:spPr>
            <a:xfrm>
              <a:off x="4939906" y="3605646"/>
              <a:ext cx="63575" cy="56518"/>
            </a:xfrm>
            <a:custGeom>
              <a:rect b="b" l="l" r="r" t="t"/>
              <a:pathLst>
                <a:path extrusionOk="0" h="1906" w="2144">
                  <a:moveTo>
                    <a:pt x="1072" y="0"/>
                  </a:moveTo>
                  <a:lnTo>
                    <a:pt x="0" y="977"/>
                  </a:lnTo>
                  <a:lnTo>
                    <a:pt x="0" y="1905"/>
                  </a:lnTo>
                  <a:lnTo>
                    <a:pt x="1072" y="905"/>
                  </a:lnTo>
                  <a:lnTo>
                    <a:pt x="2144" y="1905"/>
                  </a:lnTo>
                  <a:lnTo>
                    <a:pt x="2144" y="977"/>
                  </a:lnTo>
                  <a:lnTo>
                    <a:pt x="1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1" name="Google Shape;9321;p95"/>
          <p:cNvSpPr/>
          <p:nvPr/>
        </p:nvSpPr>
        <p:spPr>
          <a:xfrm>
            <a:off x="4042436" y="3436937"/>
            <a:ext cx="342516" cy="291010"/>
          </a:xfrm>
          <a:custGeom>
            <a:rect b="b" l="l" r="r" t="t"/>
            <a:pathLst>
              <a:path extrusionOk="0" h="9814" w="11551">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2" name="Google Shape;9322;p95"/>
          <p:cNvGrpSpPr/>
          <p:nvPr/>
        </p:nvGrpSpPr>
        <p:grpSpPr>
          <a:xfrm>
            <a:off x="3346970" y="3403031"/>
            <a:ext cx="194224" cy="340386"/>
            <a:chOff x="3575570" y="3574570"/>
            <a:chExt cx="194224" cy="340386"/>
          </a:xfrm>
        </p:grpSpPr>
        <p:sp>
          <p:nvSpPr>
            <p:cNvPr id="9323" name="Google Shape;9323;p95"/>
            <p:cNvSpPr/>
            <p:nvPr/>
          </p:nvSpPr>
          <p:spPr>
            <a:xfrm>
              <a:off x="3575570" y="3677673"/>
              <a:ext cx="194224" cy="80536"/>
            </a:xfrm>
            <a:custGeom>
              <a:rect b="b" l="l" r="r" t="t"/>
              <a:pathLst>
                <a:path extrusionOk="0" h="2716" w="6550">
                  <a:moveTo>
                    <a:pt x="1739" y="0"/>
                  </a:moveTo>
                  <a:lnTo>
                    <a:pt x="1" y="929"/>
                  </a:lnTo>
                  <a:lnTo>
                    <a:pt x="3287" y="2715"/>
                  </a:lnTo>
                  <a:lnTo>
                    <a:pt x="6550" y="929"/>
                  </a:lnTo>
                  <a:lnTo>
                    <a:pt x="4835" y="0"/>
                  </a:lnTo>
                  <a:lnTo>
                    <a:pt x="3287" y="858"/>
                  </a:lnTo>
                  <a:lnTo>
                    <a:pt x="17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5"/>
            <p:cNvSpPr/>
            <p:nvPr/>
          </p:nvSpPr>
          <p:spPr>
            <a:xfrm>
              <a:off x="3575570" y="3574570"/>
              <a:ext cx="194224" cy="105948"/>
            </a:xfrm>
            <a:custGeom>
              <a:rect b="b" l="l" r="r" t="t"/>
              <a:pathLst>
                <a:path extrusionOk="0" h="3573" w="6550">
                  <a:moveTo>
                    <a:pt x="3287" y="0"/>
                  </a:moveTo>
                  <a:lnTo>
                    <a:pt x="1" y="1786"/>
                  </a:lnTo>
                  <a:lnTo>
                    <a:pt x="3287" y="3572"/>
                  </a:lnTo>
                  <a:lnTo>
                    <a:pt x="6550" y="1786"/>
                  </a:lnTo>
                  <a:lnTo>
                    <a:pt x="32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5"/>
            <p:cNvSpPr/>
            <p:nvPr/>
          </p:nvSpPr>
          <p:spPr>
            <a:xfrm>
              <a:off x="3575570" y="3835131"/>
              <a:ext cx="194224" cy="79825"/>
            </a:xfrm>
            <a:custGeom>
              <a:rect b="b" l="l" r="r" t="t"/>
              <a:pathLst>
                <a:path extrusionOk="0" h="2692" w="6550">
                  <a:moveTo>
                    <a:pt x="1739" y="1"/>
                  </a:moveTo>
                  <a:lnTo>
                    <a:pt x="1" y="906"/>
                  </a:lnTo>
                  <a:lnTo>
                    <a:pt x="3287" y="2692"/>
                  </a:lnTo>
                  <a:lnTo>
                    <a:pt x="6550" y="906"/>
                  </a:lnTo>
                  <a:lnTo>
                    <a:pt x="4835" y="1"/>
                  </a:lnTo>
                  <a:lnTo>
                    <a:pt x="3287" y="858"/>
                  </a:lnTo>
                  <a:lnTo>
                    <a:pt x="1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5"/>
            <p:cNvSpPr/>
            <p:nvPr/>
          </p:nvSpPr>
          <p:spPr>
            <a:xfrm>
              <a:off x="3575570" y="3756046"/>
              <a:ext cx="194224" cy="80536"/>
            </a:xfrm>
            <a:custGeom>
              <a:rect b="b" l="l" r="r" t="t"/>
              <a:pathLst>
                <a:path extrusionOk="0" h="2716" w="6550">
                  <a:moveTo>
                    <a:pt x="1739" y="1"/>
                  </a:moveTo>
                  <a:lnTo>
                    <a:pt x="1" y="929"/>
                  </a:lnTo>
                  <a:lnTo>
                    <a:pt x="3287" y="2715"/>
                  </a:lnTo>
                  <a:lnTo>
                    <a:pt x="6550" y="929"/>
                  </a:lnTo>
                  <a:lnTo>
                    <a:pt x="4835" y="1"/>
                  </a:lnTo>
                  <a:lnTo>
                    <a:pt x="3287" y="882"/>
                  </a:lnTo>
                  <a:lnTo>
                    <a:pt x="1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95"/>
          <p:cNvGrpSpPr/>
          <p:nvPr/>
        </p:nvGrpSpPr>
        <p:grpSpPr>
          <a:xfrm>
            <a:off x="2579172" y="3423563"/>
            <a:ext cx="341127" cy="341838"/>
            <a:chOff x="2950603" y="3575963"/>
            <a:chExt cx="341127" cy="341838"/>
          </a:xfrm>
        </p:grpSpPr>
        <p:sp>
          <p:nvSpPr>
            <p:cNvPr id="9328" name="Google Shape;9328;p95"/>
            <p:cNvSpPr/>
            <p:nvPr/>
          </p:nvSpPr>
          <p:spPr>
            <a:xfrm>
              <a:off x="2976757" y="3719988"/>
              <a:ext cx="44508" cy="84094"/>
            </a:xfrm>
            <a:custGeom>
              <a:rect b="b" l="l" r="r" t="t"/>
              <a:pathLst>
                <a:path extrusionOk="0" h="2836" w="1501">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5"/>
            <p:cNvSpPr/>
            <p:nvPr/>
          </p:nvSpPr>
          <p:spPr>
            <a:xfrm>
              <a:off x="2976045" y="3575963"/>
              <a:ext cx="45220" cy="129967"/>
            </a:xfrm>
            <a:custGeom>
              <a:rect b="b" l="l" r="r" t="t"/>
              <a:pathLst>
                <a:path extrusionOk="0" h="4383" w="1525">
                  <a:moveTo>
                    <a:pt x="0" y="1"/>
                  </a:moveTo>
                  <a:lnTo>
                    <a:pt x="0" y="4383"/>
                  </a:lnTo>
                  <a:cubicBezTo>
                    <a:pt x="215" y="4240"/>
                    <a:pt x="500" y="4168"/>
                    <a:pt x="762" y="4168"/>
                  </a:cubicBezTo>
                  <a:cubicBezTo>
                    <a:pt x="1048" y="4168"/>
                    <a:pt x="1334" y="4264"/>
                    <a:pt x="1524" y="4383"/>
                  </a:cubicBezTo>
                  <a:lnTo>
                    <a:pt x="15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5"/>
            <p:cNvSpPr/>
            <p:nvPr/>
          </p:nvSpPr>
          <p:spPr>
            <a:xfrm>
              <a:off x="2950603" y="3820304"/>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5"/>
            <p:cNvSpPr/>
            <p:nvPr/>
          </p:nvSpPr>
          <p:spPr>
            <a:xfrm>
              <a:off x="3072774" y="3820304"/>
              <a:ext cx="96786" cy="97497"/>
            </a:xfrm>
            <a:custGeom>
              <a:rect b="b" l="l" r="r" t="t"/>
              <a:pathLst>
                <a:path extrusionOk="0" h="3288" w="3264">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5"/>
            <p:cNvSpPr/>
            <p:nvPr/>
          </p:nvSpPr>
          <p:spPr>
            <a:xfrm>
              <a:off x="3098928" y="3575963"/>
              <a:ext cx="45220" cy="41009"/>
            </a:xfrm>
            <a:custGeom>
              <a:rect b="b" l="l" r="r" t="t"/>
              <a:pathLst>
                <a:path extrusionOk="0" h="1383" w="1525">
                  <a:moveTo>
                    <a:pt x="0" y="1"/>
                  </a:moveTo>
                  <a:lnTo>
                    <a:pt x="0" y="1382"/>
                  </a:lnTo>
                  <a:cubicBezTo>
                    <a:pt x="214" y="1239"/>
                    <a:pt x="476" y="1168"/>
                    <a:pt x="762" y="1168"/>
                  </a:cubicBezTo>
                  <a:cubicBezTo>
                    <a:pt x="1048" y="1168"/>
                    <a:pt x="1286" y="1263"/>
                    <a:pt x="1524" y="1382"/>
                  </a:cubicBezTo>
                  <a:lnTo>
                    <a:pt x="15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5"/>
            <p:cNvSpPr/>
            <p:nvPr/>
          </p:nvSpPr>
          <p:spPr>
            <a:xfrm>
              <a:off x="3098928" y="3631029"/>
              <a:ext cx="45220" cy="173052"/>
            </a:xfrm>
            <a:custGeom>
              <a:rect b="b" l="l" r="r" t="t"/>
              <a:pathLst>
                <a:path extrusionOk="0" h="5836" w="1525">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5"/>
            <p:cNvSpPr/>
            <p:nvPr/>
          </p:nvSpPr>
          <p:spPr>
            <a:xfrm>
              <a:off x="3194232" y="3820304"/>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5"/>
            <p:cNvSpPr/>
            <p:nvPr/>
          </p:nvSpPr>
          <p:spPr>
            <a:xfrm>
              <a:off x="3220386" y="3575963"/>
              <a:ext cx="44508" cy="86200"/>
            </a:xfrm>
            <a:custGeom>
              <a:rect b="b" l="l" r="r" t="t"/>
              <a:pathLst>
                <a:path extrusionOk="0" h="2907" w="1501">
                  <a:moveTo>
                    <a:pt x="0" y="1"/>
                  </a:moveTo>
                  <a:lnTo>
                    <a:pt x="0" y="2906"/>
                  </a:lnTo>
                  <a:cubicBezTo>
                    <a:pt x="191" y="2740"/>
                    <a:pt x="476" y="2692"/>
                    <a:pt x="738" y="2692"/>
                  </a:cubicBezTo>
                  <a:cubicBezTo>
                    <a:pt x="1000" y="2692"/>
                    <a:pt x="1310" y="2740"/>
                    <a:pt x="1500" y="2906"/>
                  </a:cubicBezTo>
                  <a:lnTo>
                    <a:pt x="15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95"/>
            <p:cNvSpPr/>
            <p:nvPr/>
          </p:nvSpPr>
          <p:spPr>
            <a:xfrm>
              <a:off x="3220386" y="3676131"/>
              <a:ext cx="44508" cy="127951"/>
            </a:xfrm>
            <a:custGeom>
              <a:rect b="b" l="l" r="r" t="t"/>
              <a:pathLst>
                <a:path extrusionOk="0" h="4315" w="1501">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7" name="Google Shape;9337;p95"/>
          <p:cNvSpPr/>
          <p:nvPr/>
        </p:nvSpPr>
        <p:spPr>
          <a:xfrm>
            <a:off x="1831321" y="3410537"/>
            <a:ext cx="341122" cy="341834"/>
          </a:xfrm>
          <a:custGeom>
            <a:rect b="b" l="l" r="r" t="t"/>
            <a:pathLst>
              <a:path extrusionOk="0" h="11528" w="11504">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8" name="Google Shape;9338;p95"/>
          <p:cNvGrpSpPr/>
          <p:nvPr/>
        </p:nvGrpSpPr>
        <p:grpSpPr>
          <a:xfrm>
            <a:off x="1092631" y="3506583"/>
            <a:ext cx="340415" cy="187169"/>
            <a:chOff x="1759293" y="3649414"/>
            <a:chExt cx="340415" cy="187169"/>
          </a:xfrm>
        </p:grpSpPr>
        <p:sp>
          <p:nvSpPr>
            <p:cNvPr id="9339" name="Google Shape;9339;p95"/>
            <p:cNvSpPr/>
            <p:nvPr/>
          </p:nvSpPr>
          <p:spPr>
            <a:xfrm>
              <a:off x="2002922" y="3649414"/>
              <a:ext cx="96786" cy="105237"/>
            </a:xfrm>
            <a:custGeom>
              <a:rect b="b" l="l" r="r" t="t"/>
              <a:pathLst>
                <a:path extrusionOk="0" h="3549" w="3264">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5"/>
            <p:cNvSpPr/>
            <p:nvPr/>
          </p:nvSpPr>
          <p:spPr>
            <a:xfrm>
              <a:off x="1880781" y="3649414"/>
              <a:ext cx="97468" cy="105237"/>
            </a:xfrm>
            <a:custGeom>
              <a:rect b="b" l="l" r="r" t="t"/>
              <a:pathLst>
                <a:path extrusionOk="0" h="3549" w="3287">
                  <a:moveTo>
                    <a:pt x="0" y="1"/>
                  </a:moveTo>
                  <a:lnTo>
                    <a:pt x="0" y="2811"/>
                  </a:lnTo>
                  <a:lnTo>
                    <a:pt x="929" y="2811"/>
                  </a:lnTo>
                  <a:lnTo>
                    <a:pt x="1667" y="3549"/>
                  </a:lnTo>
                  <a:lnTo>
                    <a:pt x="2429" y="2811"/>
                  </a:lnTo>
                  <a:lnTo>
                    <a:pt x="3286" y="2811"/>
                  </a:lnTo>
                  <a:lnTo>
                    <a:pt x="3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95"/>
            <p:cNvSpPr/>
            <p:nvPr/>
          </p:nvSpPr>
          <p:spPr>
            <a:xfrm>
              <a:off x="1759293" y="3649414"/>
              <a:ext cx="96786" cy="105237"/>
            </a:xfrm>
            <a:custGeom>
              <a:rect b="b" l="l" r="r" t="t"/>
              <a:pathLst>
                <a:path extrusionOk="0" h="3549" w="3264">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5"/>
            <p:cNvSpPr/>
            <p:nvPr/>
          </p:nvSpPr>
          <p:spPr>
            <a:xfrm>
              <a:off x="1879358" y="3773008"/>
              <a:ext cx="99603" cy="63575"/>
            </a:xfrm>
            <a:custGeom>
              <a:rect b="b" l="l" r="r" t="t"/>
              <a:pathLst>
                <a:path extrusionOk="0" h="2144" w="3359">
                  <a:moveTo>
                    <a:pt x="0" y="0"/>
                  </a:moveTo>
                  <a:lnTo>
                    <a:pt x="0" y="2143"/>
                  </a:lnTo>
                  <a:lnTo>
                    <a:pt x="3358" y="2143"/>
                  </a:ln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95"/>
            <p:cNvSpPr/>
            <p:nvPr/>
          </p:nvSpPr>
          <p:spPr>
            <a:xfrm>
              <a:off x="1999393" y="3773008"/>
              <a:ext cx="100314" cy="63575"/>
            </a:xfrm>
            <a:custGeom>
              <a:rect b="b" l="l" r="r" t="t"/>
              <a:pathLst>
                <a:path extrusionOk="0" h="2144" w="3383">
                  <a:moveTo>
                    <a:pt x="1" y="0"/>
                  </a:moveTo>
                  <a:lnTo>
                    <a:pt x="1" y="2143"/>
                  </a:lnTo>
                  <a:lnTo>
                    <a:pt x="3383" y="2143"/>
                  </a:lnTo>
                  <a:lnTo>
                    <a:pt x="33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95"/>
            <p:cNvSpPr/>
            <p:nvPr/>
          </p:nvSpPr>
          <p:spPr>
            <a:xfrm>
              <a:off x="1759293" y="3773008"/>
              <a:ext cx="100314" cy="63575"/>
            </a:xfrm>
            <a:custGeom>
              <a:rect b="b" l="l" r="r" t="t"/>
              <a:pathLst>
                <a:path extrusionOk="0" h="2144" w="3383">
                  <a:moveTo>
                    <a:pt x="1" y="0"/>
                  </a:moveTo>
                  <a:lnTo>
                    <a:pt x="1" y="2143"/>
                  </a:lnTo>
                  <a:lnTo>
                    <a:pt x="3383" y="2143"/>
                  </a:lnTo>
                  <a:lnTo>
                    <a:pt x="33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95"/>
          <p:cNvGrpSpPr/>
          <p:nvPr/>
        </p:nvGrpSpPr>
        <p:grpSpPr>
          <a:xfrm>
            <a:off x="1091949" y="4015014"/>
            <a:ext cx="340384" cy="341125"/>
            <a:chOff x="1758611" y="4157845"/>
            <a:chExt cx="340384" cy="341125"/>
          </a:xfrm>
        </p:grpSpPr>
        <p:sp>
          <p:nvSpPr>
            <p:cNvPr id="9346" name="Google Shape;9346;p95"/>
            <p:cNvSpPr/>
            <p:nvPr/>
          </p:nvSpPr>
          <p:spPr>
            <a:xfrm>
              <a:off x="1759293" y="4157845"/>
              <a:ext cx="186455" cy="163178"/>
            </a:xfrm>
            <a:custGeom>
              <a:rect b="b" l="l" r="r" t="t"/>
              <a:pathLst>
                <a:path extrusionOk="0" h="5503" w="6288">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95"/>
            <p:cNvSpPr/>
            <p:nvPr/>
          </p:nvSpPr>
          <p:spPr>
            <a:xfrm>
              <a:off x="1913251" y="4340744"/>
              <a:ext cx="185032" cy="156802"/>
            </a:xfrm>
            <a:custGeom>
              <a:rect b="b" l="l" r="r" t="t"/>
              <a:pathLst>
                <a:path extrusionOk="0" h="5288" w="624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5"/>
            <p:cNvSpPr/>
            <p:nvPr/>
          </p:nvSpPr>
          <p:spPr>
            <a:xfrm>
              <a:off x="1758611" y="4313908"/>
              <a:ext cx="161013" cy="185061"/>
            </a:xfrm>
            <a:custGeom>
              <a:rect b="b" l="l" r="r" t="t"/>
              <a:pathLst>
                <a:path extrusionOk="0" h="6241" w="543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95"/>
            <p:cNvSpPr/>
            <p:nvPr/>
          </p:nvSpPr>
          <p:spPr>
            <a:xfrm>
              <a:off x="1939376" y="4157845"/>
              <a:ext cx="159619" cy="187878"/>
            </a:xfrm>
            <a:custGeom>
              <a:rect b="b" l="l" r="r" t="t"/>
              <a:pathLst>
                <a:path extrusionOk="0" h="6336" w="5383">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0" name="Google Shape;9350;p95"/>
          <p:cNvSpPr/>
          <p:nvPr/>
        </p:nvSpPr>
        <p:spPr>
          <a:xfrm>
            <a:off x="1865273" y="3973330"/>
            <a:ext cx="272536" cy="343584"/>
          </a:xfrm>
          <a:custGeom>
            <a:rect b="b" l="l" r="r" t="t"/>
            <a:pathLst>
              <a:path extrusionOk="0" h="11587" w="9191">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1" name="Google Shape;9351;p95"/>
          <p:cNvGrpSpPr/>
          <p:nvPr/>
        </p:nvGrpSpPr>
        <p:grpSpPr>
          <a:xfrm>
            <a:off x="2588365" y="3981455"/>
            <a:ext cx="322742" cy="298723"/>
            <a:chOff x="2959796" y="4133855"/>
            <a:chExt cx="322742" cy="298723"/>
          </a:xfrm>
        </p:grpSpPr>
        <p:sp>
          <p:nvSpPr>
            <p:cNvPr id="9352" name="Google Shape;9352;p95"/>
            <p:cNvSpPr/>
            <p:nvPr/>
          </p:nvSpPr>
          <p:spPr>
            <a:xfrm>
              <a:off x="2959796" y="4369004"/>
              <a:ext cx="63575" cy="63575"/>
            </a:xfrm>
            <a:custGeom>
              <a:rect b="b" l="l" r="r" t="t"/>
              <a:pathLst>
                <a:path extrusionOk="0" h="2144" w="2144">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95"/>
            <p:cNvSpPr/>
            <p:nvPr/>
          </p:nvSpPr>
          <p:spPr>
            <a:xfrm>
              <a:off x="2959796" y="4289919"/>
              <a:ext cx="63575" cy="63575"/>
            </a:xfrm>
            <a:custGeom>
              <a:rect b="b" l="l" r="r" t="t"/>
              <a:pathLst>
                <a:path extrusionOk="0" h="2144" w="2144">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5"/>
            <p:cNvSpPr/>
            <p:nvPr/>
          </p:nvSpPr>
          <p:spPr>
            <a:xfrm>
              <a:off x="2959796" y="4212228"/>
              <a:ext cx="63575" cy="63575"/>
            </a:xfrm>
            <a:custGeom>
              <a:rect b="b" l="l" r="r" t="t"/>
              <a:pathLst>
                <a:path extrusionOk="0" h="2144" w="2144">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95"/>
            <p:cNvSpPr/>
            <p:nvPr/>
          </p:nvSpPr>
          <p:spPr>
            <a:xfrm>
              <a:off x="3045938" y="4369004"/>
              <a:ext cx="63605" cy="63575"/>
            </a:xfrm>
            <a:custGeom>
              <a:rect b="b" l="l" r="r" t="t"/>
              <a:pathLst>
                <a:path extrusionOk="0" h="2144" w="2145">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95"/>
            <p:cNvSpPr/>
            <p:nvPr/>
          </p:nvSpPr>
          <p:spPr>
            <a:xfrm>
              <a:off x="3045938" y="4289919"/>
              <a:ext cx="63605" cy="63575"/>
            </a:xfrm>
            <a:custGeom>
              <a:rect b="b" l="l" r="r" t="t"/>
              <a:pathLst>
                <a:path extrusionOk="0" h="2144" w="2145">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5"/>
            <p:cNvSpPr/>
            <p:nvPr/>
          </p:nvSpPr>
          <p:spPr>
            <a:xfrm>
              <a:off x="3132821" y="4369004"/>
              <a:ext cx="63575" cy="63575"/>
            </a:xfrm>
            <a:custGeom>
              <a:rect b="b" l="l" r="r" t="t"/>
              <a:pathLst>
                <a:path extrusionOk="0" h="2144" w="2144">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95"/>
            <p:cNvSpPr/>
            <p:nvPr/>
          </p:nvSpPr>
          <p:spPr>
            <a:xfrm>
              <a:off x="3132821" y="4289919"/>
              <a:ext cx="63575" cy="63575"/>
            </a:xfrm>
            <a:custGeom>
              <a:rect b="b" l="l" r="r" t="t"/>
              <a:pathLst>
                <a:path extrusionOk="0" h="2144" w="2144">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95"/>
            <p:cNvSpPr/>
            <p:nvPr/>
          </p:nvSpPr>
          <p:spPr>
            <a:xfrm>
              <a:off x="3132821" y="4212228"/>
              <a:ext cx="63575" cy="63575"/>
            </a:xfrm>
            <a:custGeom>
              <a:rect b="b" l="l" r="r" t="t"/>
              <a:pathLst>
                <a:path extrusionOk="0" h="2144" w="2144">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5"/>
            <p:cNvSpPr/>
            <p:nvPr/>
          </p:nvSpPr>
          <p:spPr>
            <a:xfrm>
              <a:off x="3218963" y="4369004"/>
              <a:ext cx="63575" cy="63575"/>
            </a:xfrm>
            <a:custGeom>
              <a:rect b="b" l="l" r="r" t="t"/>
              <a:pathLst>
                <a:path extrusionOk="0" h="2144" w="2144">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5"/>
            <p:cNvSpPr/>
            <p:nvPr/>
          </p:nvSpPr>
          <p:spPr>
            <a:xfrm>
              <a:off x="3218963" y="4289919"/>
              <a:ext cx="63575" cy="63575"/>
            </a:xfrm>
            <a:custGeom>
              <a:rect b="b" l="l" r="r" t="t"/>
              <a:pathLst>
                <a:path extrusionOk="0" h="2144" w="2144">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5"/>
            <p:cNvSpPr/>
            <p:nvPr/>
          </p:nvSpPr>
          <p:spPr>
            <a:xfrm>
              <a:off x="3218963" y="4212228"/>
              <a:ext cx="63575" cy="63575"/>
            </a:xfrm>
            <a:custGeom>
              <a:rect b="b" l="l" r="r" t="t"/>
              <a:pathLst>
                <a:path extrusionOk="0" h="2144" w="2144">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5"/>
            <p:cNvSpPr/>
            <p:nvPr/>
          </p:nvSpPr>
          <p:spPr>
            <a:xfrm>
              <a:off x="3218963" y="4133855"/>
              <a:ext cx="63575" cy="63575"/>
            </a:xfrm>
            <a:custGeom>
              <a:rect b="b" l="l" r="r" t="t"/>
              <a:pathLst>
                <a:path extrusionOk="0" h="2144" w="2144">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4" name="Google Shape;9364;p95"/>
          <p:cNvSpPr/>
          <p:nvPr/>
        </p:nvSpPr>
        <p:spPr>
          <a:xfrm>
            <a:off x="3272838" y="3977687"/>
            <a:ext cx="341093" cy="341093"/>
          </a:xfrm>
          <a:custGeom>
            <a:rect b="b" l="l" r="r" t="t"/>
            <a:pathLst>
              <a:path extrusionOk="0" h="11503" w="11503">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5" name="Google Shape;9365;p95"/>
          <p:cNvGrpSpPr/>
          <p:nvPr/>
        </p:nvGrpSpPr>
        <p:grpSpPr>
          <a:xfrm>
            <a:off x="4042436" y="3978232"/>
            <a:ext cx="341096" cy="341809"/>
            <a:chOff x="4118636" y="4140201"/>
            <a:chExt cx="341096" cy="341809"/>
          </a:xfrm>
        </p:grpSpPr>
        <p:sp>
          <p:nvSpPr>
            <p:cNvPr id="9366" name="Google Shape;9366;p95"/>
            <p:cNvSpPr/>
            <p:nvPr/>
          </p:nvSpPr>
          <p:spPr>
            <a:xfrm>
              <a:off x="4181471" y="4203065"/>
              <a:ext cx="98891" cy="211867"/>
            </a:xfrm>
            <a:custGeom>
              <a:rect b="b" l="l" r="r" t="t"/>
              <a:pathLst>
                <a:path extrusionOk="0" h="7145" w="3335">
                  <a:moveTo>
                    <a:pt x="3335" y="0"/>
                  </a:moveTo>
                  <a:cubicBezTo>
                    <a:pt x="1453" y="167"/>
                    <a:pt x="1" y="1715"/>
                    <a:pt x="1" y="3620"/>
                  </a:cubicBezTo>
                  <a:cubicBezTo>
                    <a:pt x="1" y="5287"/>
                    <a:pt x="1096" y="6692"/>
                    <a:pt x="2620" y="7144"/>
                  </a:cubicBezTo>
                  <a:lnTo>
                    <a:pt x="3335" y="3596"/>
                  </a:lnTo>
                  <a:lnTo>
                    <a:pt x="33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95"/>
            <p:cNvSpPr/>
            <p:nvPr/>
          </p:nvSpPr>
          <p:spPr>
            <a:xfrm>
              <a:off x="4277517" y="4327341"/>
              <a:ext cx="95362" cy="91834"/>
            </a:xfrm>
            <a:custGeom>
              <a:rect b="b" l="l" r="r" t="t"/>
              <a:pathLst>
                <a:path extrusionOk="0" h="3097" w="3216">
                  <a:moveTo>
                    <a:pt x="620" y="0"/>
                  </a:moveTo>
                  <a:lnTo>
                    <a:pt x="0" y="3072"/>
                  </a:lnTo>
                  <a:cubicBezTo>
                    <a:pt x="119" y="3072"/>
                    <a:pt x="262" y="3096"/>
                    <a:pt x="381" y="3096"/>
                  </a:cubicBezTo>
                  <a:cubicBezTo>
                    <a:pt x="1548" y="3096"/>
                    <a:pt x="2572" y="2596"/>
                    <a:pt x="3215" y="1787"/>
                  </a:cubicBezTo>
                  <a:lnTo>
                    <a:pt x="6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5"/>
            <p:cNvSpPr/>
            <p:nvPr/>
          </p:nvSpPr>
          <p:spPr>
            <a:xfrm>
              <a:off x="4298689" y="4140201"/>
              <a:ext cx="161043" cy="258481"/>
            </a:xfrm>
            <a:custGeom>
              <a:rect b="b" l="l" r="r" t="t"/>
              <a:pathLst>
                <a:path extrusionOk="0" h="8717" w="5431">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95"/>
            <p:cNvSpPr/>
            <p:nvPr/>
          </p:nvSpPr>
          <p:spPr>
            <a:xfrm>
              <a:off x="4266219" y="4391599"/>
              <a:ext cx="158908" cy="90410"/>
            </a:xfrm>
            <a:custGeom>
              <a:rect b="b" l="l" r="r" t="t"/>
              <a:pathLst>
                <a:path extrusionOk="0" h="3049" w="5359">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95"/>
            <p:cNvSpPr/>
            <p:nvPr/>
          </p:nvSpPr>
          <p:spPr>
            <a:xfrm>
              <a:off x="4118636" y="4140913"/>
              <a:ext cx="160331" cy="335459"/>
            </a:xfrm>
            <a:custGeom>
              <a:rect b="b" l="l" r="r" t="t"/>
              <a:pathLst>
                <a:path extrusionOk="0" h="11313" w="5407">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95"/>
            <p:cNvSpPr/>
            <p:nvPr/>
          </p:nvSpPr>
          <p:spPr>
            <a:xfrm>
              <a:off x="4299401" y="4203065"/>
              <a:ext cx="98891" cy="161725"/>
            </a:xfrm>
            <a:custGeom>
              <a:rect b="b" l="l" r="r" t="t"/>
              <a:pathLst>
                <a:path extrusionOk="0" h="5454" w="3335">
                  <a:moveTo>
                    <a:pt x="1" y="0"/>
                  </a:moveTo>
                  <a:lnTo>
                    <a:pt x="1" y="3477"/>
                  </a:lnTo>
                  <a:lnTo>
                    <a:pt x="2858" y="5454"/>
                  </a:lnTo>
                  <a:cubicBezTo>
                    <a:pt x="3168" y="4906"/>
                    <a:pt x="3335" y="4311"/>
                    <a:pt x="3335" y="3668"/>
                  </a:cubicBezTo>
                  <a:cubicBezTo>
                    <a:pt x="3335" y="1715"/>
                    <a:pt x="1858" y="1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95"/>
          <p:cNvGrpSpPr/>
          <p:nvPr/>
        </p:nvGrpSpPr>
        <p:grpSpPr>
          <a:xfrm>
            <a:off x="4781640" y="3977520"/>
            <a:ext cx="341839" cy="340411"/>
            <a:chOff x="4705440" y="4139489"/>
            <a:chExt cx="341839" cy="340411"/>
          </a:xfrm>
        </p:grpSpPr>
        <p:sp>
          <p:nvSpPr>
            <p:cNvPr id="9373" name="Google Shape;9373;p95"/>
            <p:cNvSpPr/>
            <p:nvPr/>
          </p:nvSpPr>
          <p:spPr>
            <a:xfrm>
              <a:off x="4705440" y="4139489"/>
              <a:ext cx="64998" cy="340411"/>
            </a:xfrm>
            <a:custGeom>
              <a:rect b="b" l="l" r="r" t="t"/>
              <a:pathLst>
                <a:path extrusionOk="0" h="11480" w="2192">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95"/>
            <p:cNvSpPr/>
            <p:nvPr/>
          </p:nvSpPr>
          <p:spPr>
            <a:xfrm>
              <a:off x="4784554" y="4174094"/>
              <a:ext cx="190695" cy="75584"/>
            </a:xfrm>
            <a:custGeom>
              <a:rect b="b" l="l" r="r" t="t"/>
              <a:pathLst>
                <a:path extrusionOk="0" h="2549" w="6431">
                  <a:moveTo>
                    <a:pt x="1096" y="1"/>
                  </a:moveTo>
                  <a:lnTo>
                    <a:pt x="0" y="1263"/>
                  </a:lnTo>
                  <a:lnTo>
                    <a:pt x="1072" y="2549"/>
                  </a:lnTo>
                  <a:lnTo>
                    <a:pt x="6430" y="2549"/>
                  </a:lnTo>
                  <a:lnTo>
                    <a:pt x="64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5"/>
            <p:cNvSpPr/>
            <p:nvPr/>
          </p:nvSpPr>
          <p:spPr>
            <a:xfrm>
              <a:off x="4994290" y="4174094"/>
              <a:ext cx="52989" cy="75584"/>
            </a:xfrm>
            <a:custGeom>
              <a:rect b="b" l="l" r="r" t="t"/>
              <a:pathLst>
                <a:path extrusionOk="0" h="2549" w="1787">
                  <a:moveTo>
                    <a:pt x="0" y="1"/>
                  </a:moveTo>
                  <a:lnTo>
                    <a:pt x="0" y="2549"/>
                  </a:lnTo>
                  <a:lnTo>
                    <a:pt x="1786" y="2549"/>
                  </a:lnTo>
                  <a:lnTo>
                    <a:pt x="17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5"/>
            <p:cNvSpPr/>
            <p:nvPr/>
          </p:nvSpPr>
          <p:spPr>
            <a:xfrm>
              <a:off x="4784554" y="4271564"/>
              <a:ext cx="190695" cy="76296"/>
            </a:xfrm>
            <a:custGeom>
              <a:rect b="b" l="l" r="r" t="t"/>
              <a:pathLst>
                <a:path extrusionOk="0" h="2573" w="6431">
                  <a:moveTo>
                    <a:pt x="1096" y="0"/>
                  </a:moveTo>
                  <a:lnTo>
                    <a:pt x="0" y="1286"/>
                  </a:lnTo>
                  <a:lnTo>
                    <a:pt x="1072" y="2572"/>
                  </a:lnTo>
                  <a:lnTo>
                    <a:pt x="6430" y="2572"/>
                  </a:lnTo>
                  <a:lnTo>
                    <a:pt x="64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5"/>
            <p:cNvSpPr/>
            <p:nvPr/>
          </p:nvSpPr>
          <p:spPr>
            <a:xfrm>
              <a:off x="4994972" y="4271564"/>
              <a:ext cx="52307" cy="76296"/>
            </a:xfrm>
            <a:custGeom>
              <a:rect b="b" l="l" r="r" t="t"/>
              <a:pathLst>
                <a:path extrusionOk="0" h="2573" w="1764">
                  <a:moveTo>
                    <a:pt x="1" y="0"/>
                  </a:moveTo>
                  <a:lnTo>
                    <a:pt x="1" y="2572"/>
                  </a:lnTo>
                  <a:lnTo>
                    <a:pt x="1763" y="2572"/>
                  </a:lnTo>
                  <a:lnTo>
                    <a:pt x="1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5"/>
            <p:cNvSpPr/>
            <p:nvPr/>
          </p:nvSpPr>
          <p:spPr>
            <a:xfrm>
              <a:off x="4784554" y="4371821"/>
              <a:ext cx="190695" cy="75584"/>
            </a:xfrm>
            <a:custGeom>
              <a:rect b="b" l="l" r="r" t="t"/>
              <a:pathLst>
                <a:path extrusionOk="0" h="2549" w="6431">
                  <a:moveTo>
                    <a:pt x="1096" y="1"/>
                  </a:moveTo>
                  <a:lnTo>
                    <a:pt x="0" y="1263"/>
                  </a:lnTo>
                  <a:lnTo>
                    <a:pt x="1072" y="2549"/>
                  </a:lnTo>
                  <a:lnTo>
                    <a:pt x="6430" y="2549"/>
                  </a:lnTo>
                  <a:lnTo>
                    <a:pt x="64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5"/>
            <p:cNvSpPr/>
            <p:nvPr/>
          </p:nvSpPr>
          <p:spPr>
            <a:xfrm>
              <a:off x="4994972" y="4371821"/>
              <a:ext cx="52307" cy="75584"/>
            </a:xfrm>
            <a:custGeom>
              <a:rect b="b" l="l" r="r" t="t"/>
              <a:pathLst>
                <a:path extrusionOk="0" h="2549" w="1764">
                  <a:moveTo>
                    <a:pt x="1" y="1"/>
                  </a:moveTo>
                  <a:lnTo>
                    <a:pt x="1" y="2549"/>
                  </a:lnTo>
                  <a:lnTo>
                    <a:pt x="1763" y="2549"/>
                  </a:lnTo>
                  <a:lnTo>
                    <a:pt x="17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95"/>
          <p:cNvGrpSpPr/>
          <p:nvPr/>
        </p:nvGrpSpPr>
        <p:grpSpPr>
          <a:xfrm>
            <a:off x="5518768" y="3976976"/>
            <a:ext cx="340384" cy="342520"/>
            <a:chOff x="5290168" y="4143730"/>
            <a:chExt cx="340384" cy="342520"/>
          </a:xfrm>
        </p:grpSpPr>
        <p:sp>
          <p:nvSpPr>
            <p:cNvPr id="9381" name="Google Shape;9381;p95"/>
            <p:cNvSpPr/>
            <p:nvPr/>
          </p:nvSpPr>
          <p:spPr>
            <a:xfrm>
              <a:off x="5428588" y="4143730"/>
              <a:ext cx="100996" cy="138448"/>
            </a:xfrm>
            <a:custGeom>
              <a:rect b="b" l="l" r="r" t="t"/>
              <a:pathLst>
                <a:path extrusionOk="0" h="4669" w="3406">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5"/>
            <p:cNvSpPr/>
            <p:nvPr/>
          </p:nvSpPr>
          <p:spPr>
            <a:xfrm>
              <a:off x="5290168" y="4262371"/>
              <a:ext cx="134207" cy="103843"/>
            </a:xfrm>
            <a:custGeom>
              <a:rect b="b" l="l" r="r" t="t"/>
              <a:pathLst>
                <a:path extrusionOk="0" h="3502" w="4526">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5"/>
            <p:cNvSpPr/>
            <p:nvPr/>
          </p:nvSpPr>
          <p:spPr>
            <a:xfrm>
              <a:off x="5429270" y="4347120"/>
              <a:ext cx="101026" cy="139130"/>
            </a:xfrm>
            <a:custGeom>
              <a:rect b="b" l="l" r="r" t="t"/>
              <a:pathLst>
                <a:path extrusionOk="0" h="4692" w="3407">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95"/>
            <p:cNvSpPr/>
            <p:nvPr/>
          </p:nvSpPr>
          <p:spPr>
            <a:xfrm>
              <a:off x="5443414" y="4275093"/>
              <a:ext cx="187137" cy="78401"/>
            </a:xfrm>
            <a:custGeom>
              <a:rect b="b" l="l" r="r" t="t"/>
              <a:pathLst>
                <a:path extrusionOk="0" h="2644" w="6311">
                  <a:moveTo>
                    <a:pt x="2929" y="0"/>
                  </a:moveTo>
                  <a:lnTo>
                    <a:pt x="2929" y="977"/>
                  </a:lnTo>
                  <a:lnTo>
                    <a:pt x="0" y="977"/>
                  </a:lnTo>
                  <a:lnTo>
                    <a:pt x="0" y="1667"/>
                  </a:lnTo>
                  <a:lnTo>
                    <a:pt x="2929" y="1667"/>
                  </a:lnTo>
                  <a:lnTo>
                    <a:pt x="2929" y="2644"/>
                  </a:lnTo>
                  <a:lnTo>
                    <a:pt x="6311" y="2644"/>
                  </a:lnTo>
                  <a:lnTo>
                    <a:pt x="63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95"/>
          <p:cNvGrpSpPr/>
          <p:nvPr/>
        </p:nvGrpSpPr>
        <p:grpSpPr>
          <a:xfrm>
            <a:off x="6248569" y="4009685"/>
            <a:ext cx="341126" cy="341837"/>
            <a:chOff x="5881923" y="4162085"/>
            <a:chExt cx="341126" cy="341837"/>
          </a:xfrm>
        </p:grpSpPr>
        <p:sp>
          <p:nvSpPr>
            <p:cNvPr id="9386" name="Google Shape;9386;p95"/>
            <p:cNvSpPr/>
            <p:nvPr/>
          </p:nvSpPr>
          <p:spPr>
            <a:xfrm>
              <a:off x="6062718" y="4163508"/>
              <a:ext cx="160331" cy="213290"/>
            </a:xfrm>
            <a:custGeom>
              <a:rect b="b" l="l" r="r" t="t"/>
              <a:pathLst>
                <a:path extrusionOk="0" h="7193" w="5407">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5"/>
            <p:cNvSpPr/>
            <p:nvPr/>
          </p:nvSpPr>
          <p:spPr>
            <a:xfrm>
              <a:off x="6009046" y="4343591"/>
              <a:ext cx="214002" cy="160331"/>
            </a:xfrm>
            <a:custGeom>
              <a:rect b="b" l="l" r="r" t="t"/>
              <a:pathLst>
                <a:path extrusionOk="0" h="5407" w="7217">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95"/>
            <p:cNvSpPr/>
            <p:nvPr/>
          </p:nvSpPr>
          <p:spPr>
            <a:xfrm>
              <a:off x="5881923" y="4162085"/>
              <a:ext cx="216137" cy="161043"/>
            </a:xfrm>
            <a:custGeom>
              <a:rect b="b" l="l" r="r" t="t"/>
              <a:pathLst>
                <a:path extrusionOk="0" h="5431" w="7289">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95"/>
            <p:cNvSpPr/>
            <p:nvPr/>
          </p:nvSpPr>
          <p:spPr>
            <a:xfrm>
              <a:off x="5881923" y="4290631"/>
              <a:ext cx="161043" cy="213290"/>
            </a:xfrm>
            <a:custGeom>
              <a:rect b="b" l="l" r="r" t="t"/>
              <a:pathLst>
                <a:path extrusionOk="0" h="7193" w="5431">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95"/>
          <p:cNvGrpSpPr/>
          <p:nvPr/>
        </p:nvGrpSpPr>
        <p:grpSpPr>
          <a:xfrm>
            <a:off x="6982713" y="3987424"/>
            <a:ext cx="342520" cy="298159"/>
            <a:chOff x="6458882" y="4149393"/>
            <a:chExt cx="342520" cy="298159"/>
          </a:xfrm>
        </p:grpSpPr>
        <p:sp>
          <p:nvSpPr>
            <p:cNvPr id="9391" name="Google Shape;9391;p95"/>
            <p:cNvSpPr/>
            <p:nvPr/>
          </p:nvSpPr>
          <p:spPr>
            <a:xfrm>
              <a:off x="6575389" y="4149393"/>
              <a:ext cx="109477" cy="93939"/>
            </a:xfrm>
            <a:custGeom>
              <a:rect b="b" l="l" r="r" t="t"/>
              <a:pathLst>
                <a:path extrusionOk="0" h="3168" w="3692">
                  <a:moveTo>
                    <a:pt x="1834" y="0"/>
                  </a:moveTo>
                  <a:lnTo>
                    <a:pt x="1" y="3168"/>
                  </a:lnTo>
                  <a:lnTo>
                    <a:pt x="3692" y="3168"/>
                  </a:lnTo>
                  <a:lnTo>
                    <a:pt x="18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5"/>
            <p:cNvSpPr/>
            <p:nvPr/>
          </p:nvSpPr>
          <p:spPr>
            <a:xfrm>
              <a:off x="6499121" y="4263083"/>
              <a:ext cx="263433" cy="67815"/>
            </a:xfrm>
            <a:custGeom>
              <a:rect b="b" l="l" r="r" t="t"/>
              <a:pathLst>
                <a:path extrusionOk="0" h="2287" w="8884">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95"/>
            <p:cNvSpPr/>
            <p:nvPr/>
          </p:nvSpPr>
          <p:spPr>
            <a:xfrm>
              <a:off x="6702512" y="4350649"/>
              <a:ext cx="98891" cy="96904"/>
            </a:xfrm>
            <a:custGeom>
              <a:rect b="b" l="l" r="r" t="t"/>
              <a:pathLst>
                <a:path extrusionOk="0" h="3268" w="3335">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95"/>
            <p:cNvSpPr/>
            <p:nvPr/>
          </p:nvSpPr>
          <p:spPr>
            <a:xfrm>
              <a:off x="6458882" y="4350649"/>
              <a:ext cx="99603" cy="96904"/>
            </a:xfrm>
            <a:custGeom>
              <a:rect b="b" l="l" r="r" t="t"/>
              <a:pathLst>
                <a:path extrusionOk="0" h="3268" w="3359">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5"/>
            <p:cNvSpPr/>
            <p:nvPr/>
          </p:nvSpPr>
          <p:spPr>
            <a:xfrm>
              <a:off x="6580341" y="4350649"/>
              <a:ext cx="98891" cy="96904"/>
            </a:xfrm>
            <a:custGeom>
              <a:rect b="b" l="l" r="r" t="t"/>
              <a:pathLst>
                <a:path extrusionOk="0" h="3268" w="3335">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95"/>
          <p:cNvGrpSpPr/>
          <p:nvPr/>
        </p:nvGrpSpPr>
        <p:grpSpPr>
          <a:xfrm>
            <a:off x="7711665" y="3981760"/>
            <a:ext cx="341808" cy="341808"/>
            <a:chOff x="7045004" y="4143730"/>
            <a:chExt cx="341808" cy="341808"/>
          </a:xfrm>
        </p:grpSpPr>
        <p:sp>
          <p:nvSpPr>
            <p:cNvPr id="9397" name="Google Shape;9397;p95"/>
            <p:cNvSpPr/>
            <p:nvPr/>
          </p:nvSpPr>
          <p:spPr>
            <a:xfrm>
              <a:off x="7148819" y="4248257"/>
              <a:ext cx="132784" cy="132072"/>
            </a:xfrm>
            <a:custGeom>
              <a:rect b="b" l="l" r="r" t="t"/>
              <a:pathLst>
                <a:path extrusionOk="0" h="4454" w="4478">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95"/>
            <p:cNvSpPr/>
            <p:nvPr/>
          </p:nvSpPr>
          <p:spPr>
            <a:xfrm>
              <a:off x="7045004" y="4325918"/>
              <a:ext cx="158908" cy="159619"/>
            </a:xfrm>
            <a:custGeom>
              <a:rect b="b" l="l" r="r" t="t"/>
              <a:pathLst>
                <a:path extrusionOk="0" h="5383" w="5359">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95"/>
            <p:cNvSpPr/>
            <p:nvPr/>
          </p:nvSpPr>
          <p:spPr>
            <a:xfrm>
              <a:off x="7227904" y="4143730"/>
              <a:ext cx="158908" cy="158908"/>
            </a:xfrm>
            <a:custGeom>
              <a:rect b="b" l="l" r="r" t="t"/>
              <a:pathLst>
                <a:path extrusionOk="0" h="5359" w="5359">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5"/>
            <p:cNvSpPr/>
            <p:nvPr/>
          </p:nvSpPr>
          <p:spPr>
            <a:xfrm>
              <a:off x="7045004" y="4143730"/>
              <a:ext cx="158908" cy="158908"/>
            </a:xfrm>
            <a:custGeom>
              <a:rect b="b" l="l" r="r" t="t"/>
              <a:pathLst>
                <a:path extrusionOk="0" h="5359" w="5359">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5"/>
            <p:cNvSpPr/>
            <p:nvPr/>
          </p:nvSpPr>
          <p:spPr>
            <a:xfrm>
              <a:off x="7227904" y="4325918"/>
              <a:ext cx="158908" cy="159619"/>
            </a:xfrm>
            <a:custGeom>
              <a:rect b="b" l="l" r="r" t="t"/>
              <a:pathLst>
                <a:path extrusionOk="0" h="5383" w="5359">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2" name="Google Shape;9402;p95"/>
          <p:cNvSpPr txBox="1"/>
          <p:nvPr/>
        </p:nvSpPr>
        <p:spPr>
          <a:xfrm>
            <a:off x="2986500" y="1187975"/>
            <a:ext cx="31710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rPr>
              <a:t>Infographic Elements</a:t>
            </a:r>
            <a:endParaRPr sz="1600">
              <a:solidFill>
                <a:schemeClr val="lt1"/>
              </a:solidFill>
            </a:endParaRPr>
          </a:p>
        </p:txBody>
      </p:sp>
      <p:sp>
        <p:nvSpPr>
          <p:cNvPr id="9403" name="Google Shape;9403;p9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 Icons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07" name="Shape 9407"/>
        <p:cNvGrpSpPr/>
        <p:nvPr/>
      </p:nvGrpSpPr>
      <p:grpSpPr>
        <a:xfrm>
          <a:off x="0" y="0"/>
          <a:ext cx="0" cy="0"/>
          <a:chOff x="0" y="0"/>
          <a:chExt cx="0" cy="0"/>
        </a:xfrm>
      </p:grpSpPr>
      <p:pic>
        <p:nvPicPr>
          <p:cNvPr id="9408" name="Google Shape;9408;p9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a:t>
            </a:r>
            <a:r>
              <a:rPr lang="en"/>
              <a:t> the lead funnel</a:t>
            </a:r>
            <a:endParaRPr/>
          </a:p>
        </p:txBody>
      </p:sp>
      <p:sp>
        <p:nvSpPr>
          <p:cNvPr id="251" name="Google Shape;251;p41"/>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15100" y="535000"/>
            <a:ext cx="38568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of the presentation</a:t>
            </a:r>
            <a:endParaRPr/>
          </a:p>
        </p:txBody>
      </p:sp>
      <p:sp>
        <p:nvSpPr>
          <p:cNvPr id="257" name="Google Shape;257;p42"/>
          <p:cNvSpPr txBox="1"/>
          <p:nvPr>
            <p:ph idx="1" type="body"/>
          </p:nvPr>
        </p:nvSpPr>
        <p:spPr>
          <a:xfrm>
            <a:off x="715100" y="1636300"/>
            <a:ext cx="3856800" cy="18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213359" lvl="0" marL="274320" rtl="0" algn="l">
              <a:spcBef>
                <a:spcPts val="1600"/>
              </a:spcBef>
              <a:spcAft>
                <a:spcPts val="0"/>
              </a:spcAft>
              <a:buClr>
                <a:schemeClr val="lt2"/>
              </a:buClr>
              <a:buSzPts val="1200"/>
              <a:buChar char="■"/>
            </a:pPr>
            <a:r>
              <a:rPr lang="en"/>
              <a:t>They’re simple </a:t>
            </a:r>
            <a:endParaRPr/>
          </a:p>
          <a:p>
            <a:pPr indent="-213359" lvl="0" marL="274320" rtl="0" algn="l">
              <a:spcBef>
                <a:spcPts val="0"/>
              </a:spcBef>
              <a:spcAft>
                <a:spcPts val="0"/>
              </a:spcAft>
              <a:buClr>
                <a:schemeClr val="lt2"/>
              </a:buClr>
              <a:buSzPts val="1200"/>
              <a:buChar char="■"/>
            </a:pPr>
            <a:r>
              <a:rPr lang="en"/>
              <a:t>You can organize your ideas clearly</a:t>
            </a:r>
            <a:endParaRPr/>
          </a:p>
          <a:p>
            <a:pPr indent="-213359" lvl="0" marL="274320" rtl="0" algn="l">
              <a:spcBef>
                <a:spcPts val="0"/>
              </a:spcBef>
              <a:spcAft>
                <a:spcPts val="0"/>
              </a:spcAft>
              <a:buClr>
                <a:schemeClr val="lt2"/>
              </a:buClr>
              <a:buSzPts val="12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p:nvPr>
            <p:ph idx="2" type="pic"/>
          </p:nvPr>
        </p:nvPicPr>
        <p:blipFill rotWithShape="1">
          <a:blip r:embed="rId3">
            <a:alphaModFix/>
          </a:blip>
          <a:srcRect b="0" l="0" r="0" t="0"/>
          <a:stretch/>
        </p:blipFill>
        <p:spPr>
          <a:xfrm>
            <a:off x="5715175" y="75"/>
            <a:ext cx="34289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 analysis</a:t>
            </a:r>
            <a:endParaRPr/>
          </a:p>
        </p:txBody>
      </p:sp>
      <p:sp>
        <p:nvSpPr>
          <p:cNvPr id="265" name="Google Shape;265;p43"/>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p:nvPr>
            <p:ph idx="3" type="subTitle"/>
          </p:nvPr>
        </p:nvSpPr>
        <p:spPr>
          <a:xfrm>
            <a:off x="715100" y="16667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needs</a:t>
            </a:r>
            <a:endParaRPr/>
          </a:p>
        </p:txBody>
      </p:sp>
      <p:sp>
        <p:nvSpPr>
          <p:cNvPr id="267" name="Google Shape;267;p43"/>
          <p:cNvSpPr txBox="1"/>
          <p:nvPr>
            <p:ph idx="4" type="subTitle"/>
          </p:nvPr>
        </p:nvSpPr>
        <p:spPr>
          <a:xfrm>
            <a:off x="715100" y="29192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Pain points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